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4"/>
  </p:notesMasterIdLst>
  <p:sldIdLst>
    <p:sldId id="4688" r:id="rId5"/>
    <p:sldId id="4690" r:id="rId6"/>
    <p:sldId id="4649" r:id="rId7"/>
    <p:sldId id="4662" r:id="rId8"/>
    <p:sldId id="4655" r:id="rId9"/>
    <p:sldId id="4656" r:id="rId10"/>
    <p:sldId id="4657" r:id="rId11"/>
    <p:sldId id="4663" r:id="rId12"/>
    <p:sldId id="4667" r:id="rId13"/>
  </p:sldIdLst>
  <p:sldSz cx="24384000" cy="13716000"/>
  <p:notesSz cx="9939338" cy="680561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372F11F-3205-232C-BF5B-ED6465F311EF}" name="Phillip Hill" initials="PH" userId="S::phillip.hill@nata.com.au::4465c267-a37a-4e3a-be8b-68eea601cbd5" providerId="AD"/>
  <p188:author id="{A81F302F-B01C-B803-CF1A-4F2D6B8BC8B9}" name="Brendon Moo" initials="BM" userId="S::Brendon.Moo@nata.com.au::1c154b7f-aefe-49c4-919d-e086b5723b94" providerId="AD"/>
  <p188:author id="{32521E97-A662-E4C2-2018-392BF7A14939}" name="Phillip Hill" initials="PH" userId="S::Phillip.Hill@nata.com.au::4465c267-a37a-4e3a-be8b-68eea601cbd5" providerId="AD"/>
  <p188:author id="{C9EFD6A6-23C6-52D4-AD83-CA1DE2B58D2D}" name="Melinda Spinks" initials="MS" userId="S::Melinda.Spinks@nata.com.au::d46e4fe7-1603-4c2e-83df-e5dbe10d5098" providerId="AD"/>
  <p188:author id="{DB49E6C3-163D-D7BF-9DA9-180C776E3E7B}" name="Joey Choong" initials="JC" userId="S::Joey.Choong@nata.com.au::46ed2469-a642-49d5-b16d-90785d94bcd8" providerId="AD"/>
  <p188:author id="{F6DA22DE-9812-5C26-B77E-2C0F76E21CBF}" name="Alasdair Stark" initials="AS" userId="S::Alasdair.Stark@nata.com.au::6d7f9139-2104-4031-9c04-9939024b4792" providerId="AD"/>
  <p188:author id="{9A38C8DF-84A5-6BDC-14A9-32118B1C68F0}" name="Joan Manalang" initials="JM" userId="S::joan.manalang@nata.com.au::f3d2bc15-4266-4e87-bec4-bb66c71f218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y Whittaker" initials="" lastIdx="1" clrIdx="0"/>
  <p:cmAuthor id="2" name="Luke Watson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6060"/>
    <a:srgbClr val="042987"/>
    <a:srgbClr val="F79220"/>
    <a:srgbClr val="FF8C00"/>
    <a:srgbClr val="050C45"/>
    <a:srgbClr val="FFC2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CF160D-29A8-40B5-AB47-E6C9566FF030}" v="1" dt="2023-05-15T00:36:19.007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F01115-9EC8-4FC8-BF32-46C8032CBE6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6ABDD627-C9A1-4CC5-A183-794B06422476}" type="asst">
      <dgm:prSet phldrT="[Text]"/>
      <dgm:spPr/>
      <dgm:t>
        <a:bodyPr/>
        <a:lstStyle/>
        <a:p>
          <a:r>
            <a:rPr lang="en-US" b="1">
              <a:latin typeface="Barlow" pitchFamily="2" charset="77"/>
            </a:rPr>
            <a:t>MRA</a:t>
          </a:r>
          <a:endParaRPr lang="en-AU" b="1">
            <a:latin typeface="Barlow" pitchFamily="2" charset="77"/>
          </a:endParaRPr>
        </a:p>
      </dgm:t>
    </dgm:pt>
    <dgm:pt modelId="{A248E139-31EE-4888-861E-FE8182508862}" type="parTrans" cxnId="{15A1E9FC-718B-4526-AEBF-5AF9AADE2BEA}">
      <dgm:prSet/>
      <dgm:spPr/>
      <dgm:t>
        <a:bodyPr/>
        <a:lstStyle/>
        <a:p>
          <a:endParaRPr lang="en-AU"/>
        </a:p>
      </dgm:t>
    </dgm:pt>
    <dgm:pt modelId="{4CB4FDE6-FC9C-440A-B2D5-72C69B5B648E}" type="sibTrans" cxnId="{15A1E9FC-718B-4526-AEBF-5AF9AADE2BEA}">
      <dgm:prSet/>
      <dgm:spPr/>
      <dgm:t>
        <a:bodyPr/>
        <a:lstStyle/>
        <a:p>
          <a:endParaRPr lang="en-AU"/>
        </a:p>
      </dgm:t>
    </dgm:pt>
    <dgm:pt modelId="{4567C654-5ABC-4A03-A385-0DADA2A163F1}">
      <dgm:prSet phldrT="[Text]"/>
      <dgm:spPr/>
      <dgm:t>
        <a:bodyPr/>
        <a:lstStyle/>
        <a:p>
          <a:r>
            <a:rPr lang="en-US" b="1">
              <a:latin typeface="Barlow" pitchFamily="2" charset="77"/>
            </a:rPr>
            <a:t>JAS-ANZ</a:t>
          </a:r>
          <a:endParaRPr lang="en-AU" b="1">
            <a:latin typeface="Barlow" pitchFamily="2" charset="77"/>
          </a:endParaRPr>
        </a:p>
      </dgm:t>
    </dgm:pt>
    <dgm:pt modelId="{89A3F206-7458-4E85-BD95-016351A3694D}" type="parTrans" cxnId="{FCBD4BD8-E9EB-471F-BEB6-8389C2E6713B}">
      <dgm:prSet/>
      <dgm:spPr/>
      <dgm:t>
        <a:bodyPr/>
        <a:lstStyle/>
        <a:p>
          <a:endParaRPr lang="en-AU"/>
        </a:p>
      </dgm:t>
    </dgm:pt>
    <dgm:pt modelId="{AC6D5F17-8324-41CC-8F7C-7C21C25304B8}" type="sibTrans" cxnId="{FCBD4BD8-E9EB-471F-BEB6-8389C2E6713B}">
      <dgm:prSet/>
      <dgm:spPr/>
      <dgm:t>
        <a:bodyPr/>
        <a:lstStyle/>
        <a:p>
          <a:endParaRPr lang="en-AU"/>
        </a:p>
      </dgm:t>
    </dgm:pt>
    <dgm:pt modelId="{E0E97214-E963-4B55-913D-DE74E40E1467}">
      <dgm:prSet phldrT="[Text]"/>
      <dgm:spPr/>
      <dgm:t>
        <a:bodyPr/>
        <a:lstStyle/>
        <a:p>
          <a:r>
            <a:rPr lang="en-US" b="1"/>
            <a:t>NATA</a:t>
          </a:r>
          <a:endParaRPr lang="en-AU" b="1"/>
        </a:p>
      </dgm:t>
    </dgm:pt>
    <dgm:pt modelId="{F75E5F99-9C7D-44FB-B425-B4360D580DBC}" type="parTrans" cxnId="{74F1B473-2535-4B52-8C16-5E971D5C8F43}">
      <dgm:prSet/>
      <dgm:spPr/>
      <dgm:t>
        <a:bodyPr/>
        <a:lstStyle/>
        <a:p>
          <a:endParaRPr lang="en-AU"/>
        </a:p>
      </dgm:t>
    </dgm:pt>
    <dgm:pt modelId="{5FCC85E9-5D5C-46EF-89C1-50F878707725}" type="sibTrans" cxnId="{74F1B473-2535-4B52-8C16-5E971D5C8F43}">
      <dgm:prSet/>
      <dgm:spPr/>
      <dgm:t>
        <a:bodyPr/>
        <a:lstStyle/>
        <a:p>
          <a:endParaRPr lang="en-AU"/>
        </a:p>
      </dgm:t>
    </dgm:pt>
    <dgm:pt modelId="{1EB7FD9F-B8A7-481B-910A-8A297BB56F35}">
      <dgm:prSet phldrT="[Text]"/>
      <dgm:spPr/>
      <dgm:t>
        <a:bodyPr/>
        <a:lstStyle/>
        <a:p>
          <a:r>
            <a:rPr lang="en-US" b="1">
              <a:latin typeface="Barlow" pitchFamily="2" charset="77"/>
            </a:rPr>
            <a:t>Certification Bodies</a:t>
          </a:r>
          <a:endParaRPr lang="en-AU" b="1">
            <a:latin typeface="Barlow" pitchFamily="2" charset="77"/>
          </a:endParaRPr>
        </a:p>
      </dgm:t>
    </dgm:pt>
    <dgm:pt modelId="{4E39CB0B-199E-46CA-8647-D6D61313ADC3}" type="parTrans" cxnId="{8780D912-5426-4F33-AB89-D2BEB19C60DC}">
      <dgm:prSet/>
      <dgm:spPr/>
      <dgm:t>
        <a:bodyPr/>
        <a:lstStyle/>
        <a:p>
          <a:endParaRPr lang="en-AU"/>
        </a:p>
      </dgm:t>
    </dgm:pt>
    <dgm:pt modelId="{47DB23A6-2ACB-461A-8FD3-D14B5B07757F}" type="sibTrans" cxnId="{8780D912-5426-4F33-AB89-D2BEB19C60DC}">
      <dgm:prSet/>
      <dgm:spPr/>
      <dgm:t>
        <a:bodyPr/>
        <a:lstStyle/>
        <a:p>
          <a:endParaRPr lang="en-AU"/>
        </a:p>
      </dgm:t>
    </dgm:pt>
    <dgm:pt modelId="{3302B890-D6DE-4147-99D4-9EDC0D9B2707}">
      <dgm:prSet phldrT="[Text]"/>
      <dgm:spPr/>
      <dgm:t>
        <a:bodyPr/>
        <a:lstStyle/>
        <a:p>
          <a:r>
            <a:rPr lang="en-US" b="1">
              <a:latin typeface="Barlow" pitchFamily="2" charset="77"/>
            </a:rPr>
            <a:t>Our     programs</a:t>
          </a:r>
          <a:endParaRPr lang="en-AU" b="1">
            <a:latin typeface="Barlow" pitchFamily="2" charset="77"/>
          </a:endParaRPr>
        </a:p>
      </dgm:t>
    </dgm:pt>
    <dgm:pt modelId="{F846B0B1-7F87-4644-AC4C-CBC612D1FF20}" type="parTrans" cxnId="{8702FA14-0F8F-4BDE-9750-0263C5363B35}">
      <dgm:prSet/>
      <dgm:spPr/>
      <dgm:t>
        <a:bodyPr/>
        <a:lstStyle/>
        <a:p>
          <a:endParaRPr lang="en-AU"/>
        </a:p>
      </dgm:t>
    </dgm:pt>
    <dgm:pt modelId="{D3D7105A-1C1F-4C96-B755-5FCCFA828174}" type="sibTrans" cxnId="{8702FA14-0F8F-4BDE-9750-0263C5363B35}">
      <dgm:prSet/>
      <dgm:spPr/>
      <dgm:t>
        <a:bodyPr/>
        <a:lstStyle/>
        <a:p>
          <a:endParaRPr lang="en-AU"/>
        </a:p>
      </dgm:t>
    </dgm:pt>
    <dgm:pt modelId="{A617FCB1-CC3F-41B6-A97B-520EA56BA4BB}">
      <dgm:prSet phldrT="[Text]"/>
      <dgm:spPr/>
      <dgm:t>
        <a:bodyPr/>
        <a:lstStyle/>
        <a:p>
          <a:r>
            <a:rPr lang="en-US" b="1">
              <a:latin typeface="Barlow" pitchFamily="2" charset="77"/>
            </a:rPr>
            <a:t>Product Service or Peop</a:t>
          </a:r>
          <a:r>
            <a:rPr lang="en-US" b="1"/>
            <a:t>le</a:t>
          </a:r>
          <a:endParaRPr lang="en-AU" b="1"/>
        </a:p>
      </dgm:t>
    </dgm:pt>
    <dgm:pt modelId="{BEB5A215-926C-4B3D-B5ED-22CA16CBF4BB}" type="parTrans" cxnId="{A54155CC-F0A1-4BC2-8F8F-C3BA1E06826B}">
      <dgm:prSet/>
      <dgm:spPr/>
      <dgm:t>
        <a:bodyPr/>
        <a:lstStyle/>
        <a:p>
          <a:endParaRPr lang="en-GB"/>
        </a:p>
      </dgm:t>
    </dgm:pt>
    <dgm:pt modelId="{2BE96158-F6CE-4D12-85A6-BF6A5BDD8553}" type="sibTrans" cxnId="{A54155CC-F0A1-4BC2-8F8F-C3BA1E06826B}">
      <dgm:prSet/>
      <dgm:spPr/>
      <dgm:t>
        <a:bodyPr/>
        <a:lstStyle/>
        <a:p>
          <a:endParaRPr lang="en-GB"/>
        </a:p>
      </dgm:t>
    </dgm:pt>
    <dgm:pt modelId="{C0AE92D1-CAC7-4D65-A2EB-07EC4FCB0DA4}" type="pres">
      <dgm:prSet presAssocID="{D9F01115-9EC8-4FC8-BF32-46C8032CBE6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B08A12C-AE4E-4AB6-9CB2-DB36D96CC178}" type="pres">
      <dgm:prSet presAssocID="{6ABDD627-C9A1-4CC5-A183-794B06422476}" presName="hierRoot1" presStyleCnt="0">
        <dgm:presLayoutVars>
          <dgm:hierBranch val="init"/>
        </dgm:presLayoutVars>
      </dgm:prSet>
      <dgm:spPr/>
    </dgm:pt>
    <dgm:pt modelId="{FA32857F-CEA1-4960-A1CF-883BB8A9F9AA}" type="pres">
      <dgm:prSet presAssocID="{6ABDD627-C9A1-4CC5-A183-794B06422476}" presName="rootComposite1" presStyleCnt="0"/>
      <dgm:spPr/>
    </dgm:pt>
    <dgm:pt modelId="{62D673B8-0BF3-41E1-AE85-1DD2597E1C68}" type="pres">
      <dgm:prSet presAssocID="{6ABDD627-C9A1-4CC5-A183-794B06422476}" presName="rootText1" presStyleLbl="node0" presStyleIdx="0" presStyleCnt="1">
        <dgm:presLayoutVars>
          <dgm:chPref val="3"/>
        </dgm:presLayoutVars>
      </dgm:prSet>
      <dgm:spPr/>
    </dgm:pt>
    <dgm:pt modelId="{B43663D4-FF1A-4FDB-A7DE-9A697F66510D}" type="pres">
      <dgm:prSet presAssocID="{6ABDD627-C9A1-4CC5-A183-794B06422476}" presName="rootConnector1" presStyleLbl="asst0" presStyleIdx="0" presStyleCnt="0"/>
      <dgm:spPr/>
    </dgm:pt>
    <dgm:pt modelId="{45BCCD2F-EF84-4F54-9906-D259938936E1}" type="pres">
      <dgm:prSet presAssocID="{6ABDD627-C9A1-4CC5-A183-794B06422476}" presName="hierChild2" presStyleCnt="0"/>
      <dgm:spPr/>
    </dgm:pt>
    <dgm:pt modelId="{B08660F2-4F2F-4FDD-81A6-2518D05301D3}" type="pres">
      <dgm:prSet presAssocID="{89A3F206-7458-4E85-BD95-016351A3694D}" presName="Name37" presStyleLbl="parChTrans1D2" presStyleIdx="0" presStyleCnt="2"/>
      <dgm:spPr/>
    </dgm:pt>
    <dgm:pt modelId="{89180445-E132-4BC6-B3B4-AB3A56D1F16C}" type="pres">
      <dgm:prSet presAssocID="{4567C654-5ABC-4A03-A385-0DADA2A163F1}" presName="hierRoot2" presStyleCnt="0">
        <dgm:presLayoutVars>
          <dgm:hierBranch val="init"/>
        </dgm:presLayoutVars>
      </dgm:prSet>
      <dgm:spPr/>
    </dgm:pt>
    <dgm:pt modelId="{C7BB3D13-B272-4007-A437-B15834AF1991}" type="pres">
      <dgm:prSet presAssocID="{4567C654-5ABC-4A03-A385-0DADA2A163F1}" presName="rootComposite" presStyleCnt="0"/>
      <dgm:spPr/>
    </dgm:pt>
    <dgm:pt modelId="{77A8F989-0307-47AE-AAC1-4B4BD9974244}" type="pres">
      <dgm:prSet presAssocID="{4567C654-5ABC-4A03-A385-0DADA2A163F1}" presName="rootText" presStyleLbl="node2" presStyleIdx="0" presStyleCnt="2">
        <dgm:presLayoutVars>
          <dgm:chPref val="3"/>
        </dgm:presLayoutVars>
      </dgm:prSet>
      <dgm:spPr/>
    </dgm:pt>
    <dgm:pt modelId="{4B941A67-DCAE-41F9-9E6F-B69D091D15F4}" type="pres">
      <dgm:prSet presAssocID="{4567C654-5ABC-4A03-A385-0DADA2A163F1}" presName="rootConnector" presStyleLbl="node2" presStyleIdx="0" presStyleCnt="2"/>
      <dgm:spPr/>
    </dgm:pt>
    <dgm:pt modelId="{FC805485-0572-481F-AB88-966CAE308D6E}" type="pres">
      <dgm:prSet presAssocID="{4567C654-5ABC-4A03-A385-0DADA2A163F1}" presName="hierChild4" presStyleCnt="0"/>
      <dgm:spPr/>
    </dgm:pt>
    <dgm:pt modelId="{692682FF-248C-4E3A-9EC9-EDB2169B4B66}" type="pres">
      <dgm:prSet presAssocID="{4E39CB0B-199E-46CA-8647-D6D61313ADC3}" presName="Name37" presStyleLbl="parChTrans1D3" presStyleIdx="0" presStyleCnt="3"/>
      <dgm:spPr/>
    </dgm:pt>
    <dgm:pt modelId="{3C20A079-ACD7-4C79-81E7-A92A53064092}" type="pres">
      <dgm:prSet presAssocID="{1EB7FD9F-B8A7-481B-910A-8A297BB56F35}" presName="hierRoot2" presStyleCnt="0">
        <dgm:presLayoutVars>
          <dgm:hierBranch val="init"/>
        </dgm:presLayoutVars>
      </dgm:prSet>
      <dgm:spPr/>
    </dgm:pt>
    <dgm:pt modelId="{641E2F07-7595-4FA1-AA2F-7182B28984AB}" type="pres">
      <dgm:prSet presAssocID="{1EB7FD9F-B8A7-481B-910A-8A297BB56F35}" presName="rootComposite" presStyleCnt="0"/>
      <dgm:spPr/>
    </dgm:pt>
    <dgm:pt modelId="{BAA2A87E-7C49-4F08-9911-A3321D35B5EB}" type="pres">
      <dgm:prSet presAssocID="{1EB7FD9F-B8A7-481B-910A-8A297BB56F35}" presName="rootText" presStyleLbl="node3" presStyleIdx="0" presStyleCnt="3">
        <dgm:presLayoutVars>
          <dgm:chPref val="3"/>
        </dgm:presLayoutVars>
      </dgm:prSet>
      <dgm:spPr/>
    </dgm:pt>
    <dgm:pt modelId="{7B8A3A00-8C73-4190-A489-F8CD5DED8B15}" type="pres">
      <dgm:prSet presAssocID="{1EB7FD9F-B8A7-481B-910A-8A297BB56F35}" presName="rootConnector" presStyleLbl="node3" presStyleIdx="0" presStyleCnt="3"/>
      <dgm:spPr/>
    </dgm:pt>
    <dgm:pt modelId="{AE06B8C6-383B-44ED-B3F7-CD31B26C53C1}" type="pres">
      <dgm:prSet presAssocID="{1EB7FD9F-B8A7-481B-910A-8A297BB56F35}" presName="hierChild4" presStyleCnt="0"/>
      <dgm:spPr/>
    </dgm:pt>
    <dgm:pt modelId="{F55C9EB5-9466-4564-9D2C-E58B16540B62}" type="pres">
      <dgm:prSet presAssocID="{1EB7FD9F-B8A7-481B-910A-8A297BB56F35}" presName="hierChild5" presStyleCnt="0"/>
      <dgm:spPr/>
    </dgm:pt>
    <dgm:pt modelId="{B13C73EA-EB68-40F0-9D95-A48050A359AD}" type="pres">
      <dgm:prSet presAssocID="{BEB5A215-926C-4B3D-B5ED-22CA16CBF4BB}" presName="Name37" presStyleLbl="parChTrans1D3" presStyleIdx="1" presStyleCnt="3"/>
      <dgm:spPr/>
    </dgm:pt>
    <dgm:pt modelId="{F94DC2B5-D686-4BF2-8B5F-31C7BF3B78A1}" type="pres">
      <dgm:prSet presAssocID="{A617FCB1-CC3F-41B6-A97B-520EA56BA4BB}" presName="hierRoot2" presStyleCnt="0">
        <dgm:presLayoutVars>
          <dgm:hierBranch val="init"/>
        </dgm:presLayoutVars>
      </dgm:prSet>
      <dgm:spPr/>
    </dgm:pt>
    <dgm:pt modelId="{523C333F-0AAD-4F6A-AF21-E58C9F52CE7D}" type="pres">
      <dgm:prSet presAssocID="{A617FCB1-CC3F-41B6-A97B-520EA56BA4BB}" presName="rootComposite" presStyleCnt="0"/>
      <dgm:spPr/>
    </dgm:pt>
    <dgm:pt modelId="{4EFE4FA9-6EB7-4ADE-93ED-04D84A038742}" type="pres">
      <dgm:prSet presAssocID="{A617FCB1-CC3F-41B6-A97B-520EA56BA4BB}" presName="rootText" presStyleLbl="node3" presStyleIdx="1" presStyleCnt="3">
        <dgm:presLayoutVars>
          <dgm:chPref val="3"/>
        </dgm:presLayoutVars>
      </dgm:prSet>
      <dgm:spPr/>
    </dgm:pt>
    <dgm:pt modelId="{4D040680-2891-4F74-8D8D-EEA3A3539C19}" type="pres">
      <dgm:prSet presAssocID="{A617FCB1-CC3F-41B6-A97B-520EA56BA4BB}" presName="rootConnector" presStyleLbl="node3" presStyleIdx="1" presStyleCnt="3"/>
      <dgm:spPr/>
    </dgm:pt>
    <dgm:pt modelId="{226F7540-17C1-4076-936F-AC0887CFA55E}" type="pres">
      <dgm:prSet presAssocID="{A617FCB1-CC3F-41B6-A97B-520EA56BA4BB}" presName="hierChild4" presStyleCnt="0"/>
      <dgm:spPr/>
    </dgm:pt>
    <dgm:pt modelId="{37718DD1-DEA8-4770-8318-29D27EF4BE39}" type="pres">
      <dgm:prSet presAssocID="{A617FCB1-CC3F-41B6-A97B-520EA56BA4BB}" presName="hierChild5" presStyleCnt="0"/>
      <dgm:spPr/>
    </dgm:pt>
    <dgm:pt modelId="{DF39416B-1436-4547-9B94-DF1B271C88E1}" type="pres">
      <dgm:prSet presAssocID="{4567C654-5ABC-4A03-A385-0DADA2A163F1}" presName="hierChild5" presStyleCnt="0"/>
      <dgm:spPr/>
    </dgm:pt>
    <dgm:pt modelId="{71E3C764-EB9E-4A6B-B9D3-5CF91AA501B8}" type="pres">
      <dgm:prSet presAssocID="{F75E5F99-9C7D-44FB-B425-B4360D580DBC}" presName="Name37" presStyleLbl="parChTrans1D2" presStyleIdx="1" presStyleCnt="2"/>
      <dgm:spPr/>
    </dgm:pt>
    <dgm:pt modelId="{DE0BD2D8-5B90-4C9F-860D-56EB735D84D3}" type="pres">
      <dgm:prSet presAssocID="{E0E97214-E963-4B55-913D-DE74E40E1467}" presName="hierRoot2" presStyleCnt="0">
        <dgm:presLayoutVars>
          <dgm:hierBranch val="init"/>
        </dgm:presLayoutVars>
      </dgm:prSet>
      <dgm:spPr/>
    </dgm:pt>
    <dgm:pt modelId="{9F38DB80-25C0-49E1-81A2-33A10339AA61}" type="pres">
      <dgm:prSet presAssocID="{E0E97214-E963-4B55-913D-DE74E40E1467}" presName="rootComposite" presStyleCnt="0"/>
      <dgm:spPr/>
    </dgm:pt>
    <dgm:pt modelId="{12B8A74E-A88A-444A-96AD-8AF921C82B87}" type="pres">
      <dgm:prSet presAssocID="{E0E97214-E963-4B55-913D-DE74E40E1467}" presName="rootText" presStyleLbl="node2" presStyleIdx="1" presStyleCnt="2">
        <dgm:presLayoutVars>
          <dgm:chPref val="3"/>
        </dgm:presLayoutVars>
      </dgm:prSet>
      <dgm:spPr/>
    </dgm:pt>
    <dgm:pt modelId="{41546FBB-D0D5-46FE-BC9A-A1AAC283B250}" type="pres">
      <dgm:prSet presAssocID="{E0E97214-E963-4B55-913D-DE74E40E1467}" presName="rootConnector" presStyleLbl="node2" presStyleIdx="1" presStyleCnt="2"/>
      <dgm:spPr/>
    </dgm:pt>
    <dgm:pt modelId="{549983BA-E9CD-4E75-A6B2-B9F9F480018C}" type="pres">
      <dgm:prSet presAssocID="{E0E97214-E963-4B55-913D-DE74E40E1467}" presName="hierChild4" presStyleCnt="0"/>
      <dgm:spPr/>
    </dgm:pt>
    <dgm:pt modelId="{97CB906D-AEFF-4429-A1DF-E93A58A5E98E}" type="pres">
      <dgm:prSet presAssocID="{F846B0B1-7F87-4644-AC4C-CBC612D1FF20}" presName="Name37" presStyleLbl="parChTrans1D3" presStyleIdx="2" presStyleCnt="3"/>
      <dgm:spPr/>
    </dgm:pt>
    <dgm:pt modelId="{955F7EEE-D871-4567-97F4-FC86FD86CBF8}" type="pres">
      <dgm:prSet presAssocID="{3302B890-D6DE-4147-99D4-9EDC0D9B2707}" presName="hierRoot2" presStyleCnt="0">
        <dgm:presLayoutVars>
          <dgm:hierBranch val="init"/>
        </dgm:presLayoutVars>
      </dgm:prSet>
      <dgm:spPr/>
    </dgm:pt>
    <dgm:pt modelId="{C6815398-7904-41AD-A671-A3B4D1E7E2E5}" type="pres">
      <dgm:prSet presAssocID="{3302B890-D6DE-4147-99D4-9EDC0D9B2707}" presName="rootComposite" presStyleCnt="0"/>
      <dgm:spPr/>
    </dgm:pt>
    <dgm:pt modelId="{A5EEC15D-0B75-4A64-89A1-C0D610A1E39A}" type="pres">
      <dgm:prSet presAssocID="{3302B890-D6DE-4147-99D4-9EDC0D9B2707}" presName="rootText" presStyleLbl="node3" presStyleIdx="2" presStyleCnt="3">
        <dgm:presLayoutVars>
          <dgm:chPref val="3"/>
        </dgm:presLayoutVars>
      </dgm:prSet>
      <dgm:spPr/>
    </dgm:pt>
    <dgm:pt modelId="{00308E4A-8AAB-4042-B951-D8527922CBBB}" type="pres">
      <dgm:prSet presAssocID="{3302B890-D6DE-4147-99D4-9EDC0D9B2707}" presName="rootConnector" presStyleLbl="node3" presStyleIdx="2" presStyleCnt="3"/>
      <dgm:spPr/>
    </dgm:pt>
    <dgm:pt modelId="{3567961F-42A1-45E3-8FFA-9D1200203D7D}" type="pres">
      <dgm:prSet presAssocID="{3302B890-D6DE-4147-99D4-9EDC0D9B2707}" presName="hierChild4" presStyleCnt="0"/>
      <dgm:spPr/>
    </dgm:pt>
    <dgm:pt modelId="{06C66B12-E915-4E6F-9ADD-2F0200D867FF}" type="pres">
      <dgm:prSet presAssocID="{3302B890-D6DE-4147-99D4-9EDC0D9B2707}" presName="hierChild5" presStyleCnt="0"/>
      <dgm:spPr/>
    </dgm:pt>
    <dgm:pt modelId="{C797F4AA-09A9-4C50-8D4E-DEA39F2A4AC0}" type="pres">
      <dgm:prSet presAssocID="{E0E97214-E963-4B55-913D-DE74E40E1467}" presName="hierChild5" presStyleCnt="0"/>
      <dgm:spPr/>
    </dgm:pt>
    <dgm:pt modelId="{58E0A06B-EDB4-4A09-B3C4-594C2E7B63D9}" type="pres">
      <dgm:prSet presAssocID="{6ABDD627-C9A1-4CC5-A183-794B06422476}" presName="hierChild3" presStyleCnt="0"/>
      <dgm:spPr/>
    </dgm:pt>
  </dgm:ptLst>
  <dgm:cxnLst>
    <dgm:cxn modelId="{596EF400-DAB2-450E-A4C2-E8902B678267}" type="presOf" srcId="{4567C654-5ABC-4A03-A385-0DADA2A163F1}" destId="{4B941A67-DCAE-41F9-9E6F-B69D091D15F4}" srcOrd="1" destOrd="0" presId="urn:microsoft.com/office/officeart/2005/8/layout/orgChart1"/>
    <dgm:cxn modelId="{D94E2D0A-3433-49AA-9742-62664E72ED07}" type="presOf" srcId="{1EB7FD9F-B8A7-481B-910A-8A297BB56F35}" destId="{BAA2A87E-7C49-4F08-9911-A3321D35B5EB}" srcOrd="0" destOrd="0" presId="urn:microsoft.com/office/officeart/2005/8/layout/orgChart1"/>
    <dgm:cxn modelId="{C116BA0B-5FEE-4550-AADF-A99EFF373656}" type="presOf" srcId="{4567C654-5ABC-4A03-A385-0DADA2A163F1}" destId="{77A8F989-0307-47AE-AAC1-4B4BD9974244}" srcOrd="0" destOrd="0" presId="urn:microsoft.com/office/officeart/2005/8/layout/orgChart1"/>
    <dgm:cxn modelId="{8780D912-5426-4F33-AB89-D2BEB19C60DC}" srcId="{4567C654-5ABC-4A03-A385-0DADA2A163F1}" destId="{1EB7FD9F-B8A7-481B-910A-8A297BB56F35}" srcOrd="0" destOrd="0" parTransId="{4E39CB0B-199E-46CA-8647-D6D61313ADC3}" sibTransId="{47DB23A6-2ACB-461A-8FD3-D14B5B07757F}"/>
    <dgm:cxn modelId="{8702FA14-0F8F-4BDE-9750-0263C5363B35}" srcId="{E0E97214-E963-4B55-913D-DE74E40E1467}" destId="{3302B890-D6DE-4147-99D4-9EDC0D9B2707}" srcOrd="0" destOrd="0" parTransId="{F846B0B1-7F87-4644-AC4C-CBC612D1FF20}" sibTransId="{D3D7105A-1C1F-4C96-B755-5FCCFA828174}"/>
    <dgm:cxn modelId="{8495AF18-FB22-4F83-859F-8573101C4407}" type="presOf" srcId="{6ABDD627-C9A1-4CC5-A183-794B06422476}" destId="{62D673B8-0BF3-41E1-AE85-1DD2597E1C68}" srcOrd="0" destOrd="0" presId="urn:microsoft.com/office/officeart/2005/8/layout/orgChart1"/>
    <dgm:cxn modelId="{7A7A8B3A-E5CF-491E-A1D9-FBD670F805D0}" type="presOf" srcId="{3302B890-D6DE-4147-99D4-9EDC0D9B2707}" destId="{00308E4A-8AAB-4042-B951-D8527922CBBB}" srcOrd="1" destOrd="0" presId="urn:microsoft.com/office/officeart/2005/8/layout/orgChart1"/>
    <dgm:cxn modelId="{CD7ECC5D-6BA9-4B1B-8707-089680B97709}" type="presOf" srcId="{F75E5F99-9C7D-44FB-B425-B4360D580DBC}" destId="{71E3C764-EB9E-4A6B-B9D3-5CF91AA501B8}" srcOrd="0" destOrd="0" presId="urn:microsoft.com/office/officeart/2005/8/layout/orgChart1"/>
    <dgm:cxn modelId="{466B5C45-9954-4270-8300-ED45088C38E6}" type="presOf" srcId="{F846B0B1-7F87-4644-AC4C-CBC612D1FF20}" destId="{97CB906D-AEFF-4429-A1DF-E93A58A5E98E}" srcOrd="0" destOrd="0" presId="urn:microsoft.com/office/officeart/2005/8/layout/orgChart1"/>
    <dgm:cxn modelId="{9D4C7C67-C645-45F9-A93F-A57121A5812E}" type="presOf" srcId="{3302B890-D6DE-4147-99D4-9EDC0D9B2707}" destId="{A5EEC15D-0B75-4A64-89A1-C0D610A1E39A}" srcOrd="0" destOrd="0" presId="urn:microsoft.com/office/officeart/2005/8/layout/orgChart1"/>
    <dgm:cxn modelId="{8E8A066B-80FA-4C62-9121-9E8C7C82CCB2}" type="presOf" srcId="{89A3F206-7458-4E85-BD95-016351A3694D}" destId="{B08660F2-4F2F-4FDD-81A6-2518D05301D3}" srcOrd="0" destOrd="0" presId="urn:microsoft.com/office/officeart/2005/8/layout/orgChart1"/>
    <dgm:cxn modelId="{74F1B473-2535-4B52-8C16-5E971D5C8F43}" srcId="{6ABDD627-C9A1-4CC5-A183-794B06422476}" destId="{E0E97214-E963-4B55-913D-DE74E40E1467}" srcOrd="1" destOrd="0" parTransId="{F75E5F99-9C7D-44FB-B425-B4360D580DBC}" sibTransId="{5FCC85E9-5D5C-46EF-89C1-50F878707725}"/>
    <dgm:cxn modelId="{2BBCDC7E-263E-480E-9EB5-C8FFC4E1519E}" type="presOf" srcId="{E0E97214-E963-4B55-913D-DE74E40E1467}" destId="{12B8A74E-A88A-444A-96AD-8AF921C82B87}" srcOrd="0" destOrd="0" presId="urn:microsoft.com/office/officeart/2005/8/layout/orgChart1"/>
    <dgm:cxn modelId="{6C7C2A7F-438B-4D8B-84BE-312289271F50}" type="presOf" srcId="{4E39CB0B-199E-46CA-8647-D6D61313ADC3}" destId="{692682FF-248C-4E3A-9EC9-EDB2169B4B66}" srcOrd="0" destOrd="0" presId="urn:microsoft.com/office/officeart/2005/8/layout/orgChart1"/>
    <dgm:cxn modelId="{DACC7192-15AE-40F5-A164-D8D2787C4738}" type="presOf" srcId="{6ABDD627-C9A1-4CC5-A183-794B06422476}" destId="{B43663D4-FF1A-4FDB-A7DE-9A697F66510D}" srcOrd="1" destOrd="0" presId="urn:microsoft.com/office/officeart/2005/8/layout/orgChart1"/>
    <dgm:cxn modelId="{67034094-912C-43AC-951E-C83C144A6146}" type="presOf" srcId="{BEB5A215-926C-4B3D-B5ED-22CA16CBF4BB}" destId="{B13C73EA-EB68-40F0-9D95-A48050A359AD}" srcOrd="0" destOrd="0" presId="urn:microsoft.com/office/officeart/2005/8/layout/orgChart1"/>
    <dgm:cxn modelId="{C016559D-E908-42D0-9A52-85BE1BBDED88}" type="presOf" srcId="{A617FCB1-CC3F-41B6-A97B-520EA56BA4BB}" destId="{4EFE4FA9-6EB7-4ADE-93ED-04D84A038742}" srcOrd="0" destOrd="0" presId="urn:microsoft.com/office/officeart/2005/8/layout/orgChart1"/>
    <dgm:cxn modelId="{457AB1C0-CCFF-4F8D-BF59-AAB3F3C31A78}" type="presOf" srcId="{E0E97214-E963-4B55-913D-DE74E40E1467}" destId="{41546FBB-D0D5-46FE-BC9A-A1AAC283B250}" srcOrd="1" destOrd="0" presId="urn:microsoft.com/office/officeart/2005/8/layout/orgChart1"/>
    <dgm:cxn modelId="{3ADEFEC2-6712-4591-AF32-4279B276DFE6}" type="presOf" srcId="{D9F01115-9EC8-4FC8-BF32-46C8032CBE6D}" destId="{C0AE92D1-CAC7-4D65-A2EB-07EC4FCB0DA4}" srcOrd="0" destOrd="0" presId="urn:microsoft.com/office/officeart/2005/8/layout/orgChart1"/>
    <dgm:cxn modelId="{A54155CC-F0A1-4BC2-8F8F-C3BA1E06826B}" srcId="{4567C654-5ABC-4A03-A385-0DADA2A163F1}" destId="{A617FCB1-CC3F-41B6-A97B-520EA56BA4BB}" srcOrd="1" destOrd="0" parTransId="{BEB5A215-926C-4B3D-B5ED-22CA16CBF4BB}" sibTransId="{2BE96158-F6CE-4D12-85A6-BF6A5BDD8553}"/>
    <dgm:cxn modelId="{FCBD4BD8-E9EB-471F-BEB6-8389C2E6713B}" srcId="{6ABDD627-C9A1-4CC5-A183-794B06422476}" destId="{4567C654-5ABC-4A03-A385-0DADA2A163F1}" srcOrd="0" destOrd="0" parTransId="{89A3F206-7458-4E85-BD95-016351A3694D}" sibTransId="{AC6D5F17-8324-41CC-8F7C-7C21C25304B8}"/>
    <dgm:cxn modelId="{033179D9-63CB-4050-80EE-8030EAA56628}" type="presOf" srcId="{1EB7FD9F-B8A7-481B-910A-8A297BB56F35}" destId="{7B8A3A00-8C73-4190-A489-F8CD5DED8B15}" srcOrd="1" destOrd="0" presId="urn:microsoft.com/office/officeart/2005/8/layout/orgChart1"/>
    <dgm:cxn modelId="{520732E6-FFF8-45FB-A1C8-B392E0C53C01}" type="presOf" srcId="{A617FCB1-CC3F-41B6-A97B-520EA56BA4BB}" destId="{4D040680-2891-4F74-8D8D-EEA3A3539C19}" srcOrd="1" destOrd="0" presId="urn:microsoft.com/office/officeart/2005/8/layout/orgChart1"/>
    <dgm:cxn modelId="{15A1E9FC-718B-4526-AEBF-5AF9AADE2BEA}" srcId="{D9F01115-9EC8-4FC8-BF32-46C8032CBE6D}" destId="{6ABDD627-C9A1-4CC5-A183-794B06422476}" srcOrd="0" destOrd="0" parTransId="{A248E139-31EE-4888-861E-FE8182508862}" sibTransId="{4CB4FDE6-FC9C-440A-B2D5-72C69B5B648E}"/>
    <dgm:cxn modelId="{7B647B46-21DB-4849-8FC6-C14625CE3B87}" type="presParOf" srcId="{C0AE92D1-CAC7-4D65-A2EB-07EC4FCB0DA4}" destId="{EB08A12C-AE4E-4AB6-9CB2-DB36D96CC178}" srcOrd="0" destOrd="0" presId="urn:microsoft.com/office/officeart/2005/8/layout/orgChart1"/>
    <dgm:cxn modelId="{F081D280-323B-4C9B-B47C-99D2F9D7CD9A}" type="presParOf" srcId="{EB08A12C-AE4E-4AB6-9CB2-DB36D96CC178}" destId="{FA32857F-CEA1-4960-A1CF-883BB8A9F9AA}" srcOrd="0" destOrd="0" presId="urn:microsoft.com/office/officeart/2005/8/layout/orgChart1"/>
    <dgm:cxn modelId="{7C362103-E73B-4527-BEAF-E702BA5D272A}" type="presParOf" srcId="{FA32857F-CEA1-4960-A1CF-883BB8A9F9AA}" destId="{62D673B8-0BF3-41E1-AE85-1DD2597E1C68}" srcOrd="0" destOrd="0" presId="urn:microsoft.com/office/officeart/2005/8/layout/orgChart1"/>
    <dgm:cxn modelId="{9ABEC7C2-E91A-4447-8D66-FC82473EE488}" type="presParOf" srcId="{FA32857F-CEA1-4960-A1CF-883BB8A9F9AA}" destId="{B43663D4-FF1A-4FDB-A7DE-9A697F66510D}" srcOrd="1" destOrd="0" presId="urn:microsoft.com/office/officeart/2005/8/layout/orgChart1"/>
    <dgm:cxn modelId="{028CB795-D5FE-40FA-8A09-B3B5C6082859}" type="presParOf" srcId="{EB08A12C-AE4E-4AB6-9CB2-DB36D96CC178}" destId="{45BCCD2F-EF84-4F54-9906-D259938936E1}" srcOrd="1" destOrd="0" presId="urn:microsoft.com/office/officeart/2005/8/layout/orgChart1"/>
    <dgm:cxn modelId="{D473E701-6766-48FD-8B47-DDB8F460FFD2}" type="presParOf" srcId="{45BCCD2F-EF84-4F54-9906-D259938936E1}" destId="{B08660F2-4F2F-4FDD-81A6-2518D05301D3}" srcOrd="0" destOrd="0" presId="urn:microsoft.com/office/officeart/2005/8/layout/orgChart1"/>
    <dgm:cxn modelId="{A42D657C-4850-4936-BE3B-581E61461C0D}" type="presParOf" srcId="{45BCCD2F-EF84-4F54-9906-D259938936E1}" destId="{89180445-E132-4BC6-B3B4-AB3A56D1F16C}" srcOrd="1" destOrd="0" presId="urn:microsoft.com/office/officeart/2005/8/layout/orgChart1"/>
    <dgm:cxn modelId="{68D346E1-4B7C-4655-B851-D668933303D5}" type="presParOf" srcId="{89180445-E132-4BC6-B3B4-AB3A56D1F16C}" destId="{C7BB3D13-B272-4007-A437-B15834AF1991}" srcOrd="0" destOrd="0" presId="urn:microsoft.com/office/officeart/2005/8/layout/orgChart1"/>
    <dgm:cxn modelId="{1D66DE88-7142-4057-BA23-30ADEAA0D035}" type="presParOf" srcId="{C7BB3D13-B272-4007-A437-B15834AF1991}" destId="{77A8F989-0307-47AE-AAC1-4B4BD9974244}" srcOrd="0" destOrd="0" presId="urn:microsoft.com/office/officeart/2005/8/layout/orgChart1"/>
    <dgm:cxn modelId="{0CE2B4AD-9670-423D-8BF2-161F56520D49}" type="presParOf" srcId="{C7BB3D13-B272-4007-A437-B15834AF1991}" destId="{4B941A67-DCAE-41F9-9E6F-B69D091D15F4}" srcOrd="1" destOrd="0" presId="urn:microsoft.com/office/officeart/2005/8/layout/orgChart1"/>
    <dgm:cxn modelId="{956C4DF2-D283-4854-9F96-B5C86BC58305}" type="presParOf" srcId="{89180445-E132-4BC6-B3B4-AB3A56D1F16C}" destId="{FC805485-0572-481F-AB88-966CAE308D6E}" srcOrd="1" destOrd="0" presId="urn:microsoft.com/office/officeart/2005/8/layout/orgChart1"/>
    <dgm:cxn modelId="{91ACCFD1-44D2-400E-A30F-9937B9D01B42}" type="presParOf" srcId="{FC805485-0572-481F-AB88-966CAE308D6E}" destId="{692682FF-248C-4E3A-9EC9-EDB2169B4B66}" srcOrd="0" destOrd="0" presId="urn:microsoft.com/office/officeart/2005/8/layout/orgChart1"/>
    <dgm:cxn modelId="{D1827EA1-5231-45AD-AC81-5EF8412CCE1E}" type="presParOf" srcId="{FC805485-0572-481F-AB88-966CAE308D6E}" destId="{3C20A079-ACD7-4C79-81E7-A92A53064092}" srcOrd="1" destOrd="0" presId="urn:microsoft.com/office/officeart/2005/8/layout/orgChart1"/>
    <dgm:cxn modelId="{77A0D436-9AA3-4038-89B6-2A67AD67944B}" type="presParOf" srcId="{3C20A079-ACD7-4C79-81E7-A92A53064092}" destId="{641E2F07-7595-4FA1-AA2F-7182B28984AB}" srcOrd="0" destOrd="0" presId="urn:microsoft.com/office/officeart/2005/8/layout/orgChart1"/>
    <dgm:cxn modelId="{2616630C-CAE2-4BDB-9AB6-FE9EAFEBF94D}" type="presParOf" srcId="{641E2F07-7595-4FA1-AA2F-7182B28984AB}" destId="{BAA2A87E-7C49-4F08-9911-A3321D35B5EB}" srcOrd="0" destOrd="0" presId="urn:microsoft.com/office/officeart/2005/8/layout/orgChart1"/>
    <dgm:cxn modelId="{A2B1E07E-680E-4BB6-AF21-C8931193643C}" type="presParOf" srcId="{641E2F07-7595-4FA1-AA2F-7182B28984AB}" destId="{7B8A3A00-8C73-4190-A489-F8CD5DED8B15}" srcOrd="1" destOrd="0" presId="urn:microsoft.com/office/officeart/2005/8/layout/orgChart1"/>
    <dgm:cxn modelId="{E0842974-AFE8-432C-8448-1D42B7D66A94}" type="presParOf" srcId="{3C20A079-ACD7-4C79-81E7-A92A53064092}" destId="{AE06B8C6-383B-44ED-B3F7-CD31B26C53C1}" srcOrd="1" destOrd="0" presId="urn:microsoft.com/office/officeart/2005/8/layout/orgChart1"/>
    <dgm:cxn modelId="{F79B9064-C5FC-4F97-BA7E-D32B0EF8DFE8}" type="presParOf" srcId="{3C20A079-ACD7-4C79-81E7-A92A53064092}" destId="{F55C9EB5-9466-4564-9D2C-E58B16540B62}" srcOrd="2" destOrd="0" presId="urn:microsoft.com/office/officeart/2005/8/layout/orgChart1"/>
    <dgm:cxn modelId="{3D59DAD0-B004-4908-A174-456BE3ACFA89}" type="presParOf" srcId="{FC805485-0572-481F-AB88-966CAE308D6E}" destId="{B13C73EA-EB68-40F0-9D95-A48050A359AD}" srcOrd="2" destOrd="0" presId="urn:microsoft.com/office/officeart/2005/8/layout/orgChart1"/>
    <dgm:cxn modelId="{3520F900-2827-4A63-A0EE-1842E59C8595}" type="presParOf" srcId="{FC805485-0572-481F-AB88-966CAE308D6E}" destId="{F94DC2B5-D686-4BF2-8B5F-31C7BF3B78A1}" srcOrd="3" destOrd="0" presId="urn:microsoft.com/office/officeart/2005/8/layout/orgChart1"/>
    <dgm:cxn modelId="{E1F817C6-FED0-4967-BCB1-6867F0C83B02}" type="presParOf" srcId="{F94DC2B5-D686-4BF2-8B5F-31C7BF3B78A1}" destId="{523C333F-0AAD-4F6A-AF21-E58C9F52CE7D}" srcOrd="0" destOrd="0" presId="urn:microsoft.com/office/officeart/2005/8/layout/orgChart1"/>
    <dgm:cxn modelId="{1F2FEA70-4467-45C8-B363-8111B7AA40AA}" type="presParOf" srcId="{523C333F-0AAD-4F6A-AF21-E58C9F52CE7D}" destId="{4EFE4FA9-6EB7-4ADE-93ED-04D84A038742}" srcOrd="0" destOrd="0" presId="urn:microsoft.com/office/officeart/2005/8/layout/orgChart1"/>
    <dgm:cxn modelId="{D4B4AB4C-13F3-47E4-8749-1CFC0B46C026}" type="presParOf" srcId="{523C333F-0AAD-4F6A-AF21-E58C9F52CE7D}" destId="{4D040680-2891-4F74-8D8D-EEA3A3539C19}" srcOrd="1" destOrd="0" presId="urn:microsoft.com/office/officeart/2005/8/layout/orgChart1"/>
    <dgm:cxn modelId="{319D138C-847E-41FE-A5C7-DB0E62700BFF}" type="presParOf" srcId="{F94DC2B5-D686-4BF2-8B5F-31C7BF3B78A1}" destId="{226F7540-17C1-4076-936F-AC0887CFA55E}" srcOrd="1" destOrd="0" presId="urn:microsoft.com/office/officeart/2005/8/layout/orgChart1"/>
    <dgm:cxn modelId="{09EE79E7-3400-42B2-8FC2-A27446DF9667}" type="presParOf" srcId="{F94DC2B5-D686-4BF2-8B5F-31C7BF3B78A1}" destId="{37718DD1-DEA8-4770-8318-29D27EF4BE39}" srcOrd="2" destOrd="0" presId="urn:microsoft.com/office/officeart/2005/8/layout/orgChart1"/>
    <dgm:cxn modelId="{F111802E-14DE-443D-9FB2-B1DD170844F6}" type="presParOf" srcId="{89180445-E132-4BC6-B3B4-AB3A56D1F16C}" destId="{DF39416B-1436-4547-9B94-DF1B271C88E1}" srcOrd="2" destOrd="0" presId="urn:microsoft.com/office/officeart/2005/8/layout/orgChart1"/>
    <dgm:cxn modelId="{644344C5-DB68-4F40-A65C-6FBAF6F50A84}" type="presParOf" srcId="{45BCCD2F-EF84-4F54-9906-D259938936E1}" destId="{71E3C764-EB9E-4A6B-B9D3-5CF91AA501B8}" srcOrd="2" destOrd="0" presId="urn:microsoft.com/office/officeart/2005/8/layout/orgChart1"/>
    <dgm:cxn modelId="{86999912-2462-4B60-ACD1-E91A8B443149}" type="presParOf" srcId="{45BCCD2F-EF84-4F54-9906-D259938936E1}" destId="{DE0BD2D8-5B90-4C9F-860D-56EB735D84D3}" srcOrd="3" destOrd="0" presId="urn:microsoft.com/office/officeart/2005/8/layout/orgChart1"/>
    <dgm:cxn modelId="{3F1A33D3-00EB-45C1-8BCD-DC255B141348}" type="presParOf" srcId="{DE0BD2D8-5B90-4C9F-860D-56EB735D84D3}" destId="{9F38DB80-25C0-49E1-81A2-33A10339AA61}" srcOrd="0" destOrd="0" presId="urn:microsoft.com/office/officeart/2005/8/layout/orgChart1"/>
    <dgm:cxn modelId="{76A21A99-11A5-4D29-A644-68FC70D46F2B}" type="presParOf" srcId="{9F38DB80-25C0-49E1-81A2-33A10339AA61}" destId="{12B8A74E-A88A-444A-96AD-8AF921C82B87}" srcOrd="0" destOrd="0" presId="urn:microsoft.com/office/officeart/2005/8/layout/orgChart1"/>
    <dgm:cxn modelId="{49D7F323-7A3C-4FDA-BF9D-234461B60DD9}" type="presParOf" srcId="{9F38DB80-25C0-49E1-81A2-33A10339AA61}" destId="{41546FBB-D0D5-46FE-BC9A-A1AAC283B250}" srcOrd="1" destOrd="0" presId="urn:microsoft.com/office/officeart/2005/8/layout/orgChart1"/>
    <dgm:cxn modelId="{079D9F2E-B22E-44B8-902B-A8B2ABCB494D}" type="presParOf" srcId="{DE0BD2D8-5B90-4C9F-860D-56EB735D84D3}" destId="{549983BA-E9CD-4E75-A6B2-B9F9F480018C}" srcOrd="1" destOrd="0" presId="urn:microsoft.com/office/officeart/2005/8/layout/orgChart1"/>
    <dgm:cxn modelId="{EC774793-9113-4D0F-ABBF-7ABD17AFB87A}" type="presParOf" srcId="{549983BA-E9CD-4E75-A6B2-B9F9F480018C}" destId="{97CB906D-AEFF-4429-A1DF-E93A58A5E98E}" srcOrd="0" destOrd="0" presId="urn:microsoft.com/office/officeart/2005/8/layout/orgChart1"/>
    <dgm:cxn modelId="{43F98EF5-0027-45C9-BE5B-FE4E78F3879C}" type="presParOf" srcId="{549983BA-E9CD-4E75-A6B2-B9F9F480018C}" destId="{955F7EEE-D871-4567-97F4-FC86FD86CBF8}" srcOrd="1" destOrd="0" presId="urn:microsoft.com/office/officeart/2005/8/layout/orgChart1"/>
    <dgm:cxn modelId="{1208B645-9D47-442D-8FA0-50216C1754BD}" type="presParOf" srcId="{955F7EEE-D871-4567-97F4-FC86FD86CBF8}" destId="{C6815398-7904-41AD-A671-A3B4D1E7E2E5}" srcOrd="0" destOrd="0" presId="urn:microsoft.com/office/officeart/2005/8/layout/orgChart1"/>
    <dgm:cxn modelId="{611E8444-BCF4-47F8-A56E-5782523A35B3}" type="presParOf" srcId="{C6815398-7904-41AD-A671-A3B4D1E7E2E5}" destId="{A5EEC15D-0B75-4A64-89A1-C0D610A1E39A}" srcOrd="0" destOrd="0" presId="urn:microsoft.com/office/officeart/2005/8/layout/orgChart1"/>
    <dgm:cxn modelId="{DE37716C-2E77-4607-893E-236E38556F1E}" type="presParOf" srcId="{C6815398-7904-41AD-A671-A3B4D1E7E2E5}" destId="{00308E4A-8AAB-4042-B951-D8527922CBBB}" srcOrd="1" destOrd="0" presId="urn:microsoft.com/office/officeart/2005/8/layout/orgChart1"/>
    <dgm:cxn modelId="{E888A423-E0DD-4966-9930-24F91CE67E96}" type="presParOf" srcId="{955F7EEE-D871-4567-97F4-FC86FD86CBF8}" destId="{3567961F-42A1-45E3-8FFA-9D1200203D7D}" srcOrd="1" destOrd="0" presId="urn:microsoft.com/office/officeart/2005/8/layout/orgChart1"/>
    <dgm:cxn modelId="{D116AD2D-15B2-4719-BF68-8F6FA4FF65DD}" type="presParOf" srcId="{955F7EEE-D871-4567-97F4-FC86FD86CBF8}" destId="{06C66B12-E915-4E6F-9ADD-2F0200D867FF}" srcOrd="2" destOrd="0" presId="urn:microsoft.com/office/officeart/2005/8/layout/orgChart1"/>
    <dgm:cxn modelId="{29C90B61-A658-4711-90B6-F98CD1A97318}" type="presParOf" srcId="{DE0BD2D8-5B90-4C9F-860D-56EB735D84D3}" destId="{C797F4AA-09A9-4C50-8D4E-DEA39F2A4AC0}" srcOrd="2" destOrd="0" presId="urn:microsoft.com/office/officeart/2005/8/layout/orgChart1"/>
    <dgm:cxn modelId="{A5EA71F5-4C2C-4DA9-8B8F-91DB93E42A93}" type="presParOf" srcId="{EB08A12C-AE4E-4AB6-9CB2-DB36D96CC178}" destId="{58E0A06B-EDB4-4A09-B3C4-594C2E7B63D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CB906D-AEFF-4429-A1DF-E93A58A5E98E}">
      <dsp:nvSpPr>
        <dsp:cNvPr id="0" name=""/>
        <dsp:cNvSpPr/>
      </dsp:nvSpPr>
      <dsp:spPr>
        <a:xfrm>
          <a:off x="4905167" y="3684488"/>
          <a:ext cx="456658" cy="14004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0419"/>
              </a:lnTo>
              <a:lnTo>
                <a:pt x="456658" y="140041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E3C764-EB9E-4A6B-B9D3-5CF91AA501B8}">
      <dsp:nvSpPr>
        <dsp:cNvPr id="0" name=""/>
        <dsp:cNvSpPr/>
      </dsp:nvSpPr>
      <dsp:spPr>
        <a:xfrm>
          <a:off x="4281067" y="1522970"/>
          <a:ext cx="1841856" cy="6393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9660"/>
              </a:lnTo>
              <a:lnTo>
                <a:pt x="1841856" y="319660"/>
              </a:lnTo>
              <a:lnTo>
                <a:pt x="1841856" y="6393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3C73EA-EB68-40F0-9D95-A48050A359AD}">
      <dsp:nvSpPr>
        <dsp:cNvPr id="0" name=""/>
        <dsp:cNvSpPr/>
      </dsp:nvSpPr>
      <dsp:spPr>
        <a:xfrm>
          <a:off x="1221454" y="3684488"/>
          <a:ext cx="456658" cy="35619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61936"/>
              </a:lnTo>
              <a:lnTo>
                <a:pt x="456658" y="356193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2682FF-248C-4E3A-9EC9-EDB2169B4B66}">
      <dsp:nvSpPr>
        <dsp:cNvPr id="0" name=""/>
        <dsp:cNvSpPr/>
      </dsp:nvSpPr>
      <dsp:spPr>
        <a:xfrm>
          <a:off x="1221454" y="3684488"/>
          <a:ext cx="456658" cy="14004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0419"/>
              </a:lnTo>
              <a:lnTo>
                <a:pt x="456658" y="140041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8660F2-4F2F-4FDD-81A6-2518D05301D3}">
      <dsp:nvSpPr>
        <dsp:cNvPr id="0" name=""/>
        <dsp:cNvSpPr/>
      </dsp:nvSpPr>
      <dsp:spPr>
        <a:xfrm>
          <a:off x="2439211" y="1522970"/>
          <a:ext cx="1841856" cy="639321"/>
        </a:xfrm>
        <a:custGeom>
          <a:avLst/>
          <a:gdLst/>
          <a:ahLst/>
          <a:cxnLst/>
          <a:rect l="0" t="0" r="0" b="0"/>
          <a:pathLst>
            <a:path>
              <a:moveTo>
                <a:pt x="1841856" y="0"/>
              </a:moveTo>
              <a:lnTo>
                <a:pt x="1841856" y="319660"/>
              </a:lnTo>
              <a:lnTo>
                <a:pt x="0" y="319660"/>
              </a:lnTo>
              <a:lnTo>
                <a:pt x="0" y="6393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D673B8-0BF3-41E1-AE85-1DD2597E1C68}">
      <dsp:nvSpPr>
        <dsp:cNvPr id="0" name=""/>
        <dsp:cNvSpPr/>
      </dsp:nvSpPr>
      <dsp:spPr>
        <a:xfrm>
          <a:off x="2758872" y="775"/>
          <a:ext cx="3044390" cy="15221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>
              <a:latin typeface="Barlow" pitchFamily="2" charset="77"/>
            </a:rPr>
            <a:t>MRA</a:t>
          </a:r>
          <a:endParaRPr lang="en-AU" sz="3500" b="1" kern="1200">
            <a:latin typeface="Barlow" pitchFamily="2" charset="77"/>
          </a:endParaRPr>
        </a:p>
      </dsp:txBody>
      <dsp:txXfrm>
        <a:off x="2758872" y="775"/>
        <a:ext cx="3044390" cy="1522195"/>
      </dsp:txXfrm>
    </dsp:sp>
    <dsp:sp modelId="{77A8F989-0307-47AE-AAC1-4B4BD9974244}">
      <dsp:nvSpPr>
        <dsp:cNvPr id="0" name=""/>
        <dsp:cNvSpPr/>
      </dsp:nvSpPr>
      <dsp:spPr>
        <a:xfrm>
          <a:off x="917015" y="2162292"/>
          <a:ext cx="3044390" cy="15221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>
              <a:latin typeface="Barlow" pitchFamily="2" charset="77"/>
            </a:rPr>
            <a:t>JAS-ANZ</a:t>
          </a:r>
          <a:endParaRPr lang="en-AU" sz="3500" b="1" kern="1200">
            <a:latin typeface="Barlow" pitchFamily="2" charset="77"/>
          </a:endParaRPr>
        </a:p>
      </dsp:txBody>
      <dsp:txXfrm>
        <a:off x="917015" y="2162292"/>
        <a:ext cx="3044390" cy="1522195"/>
      </dsp:txXfrm>
    </dsp:sp>
    <dsp:sp modelId="{BAA2A87E-7C49-4F08-9911-A3321D35B5EB}">
      <dsp:nvSpPr>
        <dsp:cNvPr id="0" name=""/>
        <dsp:cNvSpPr/>
      </dsp:nvSpPr>
      <dsp:spPr>
        <a:xfrm>
          <a:off x="1678113" y="4323809"/>
          <a:ext cx="3044390" cy="15221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>
              <a:latin typeface="Barlow" pitchFamily="2" charset="77"/>
            </a:rPr>
            <a:t>Certification Bodies</a:t>
          </a:r>
          <a:endParaRPr lang="en-AU" sz="3500" b="1" kern="1200">
            <a:latin typeface="Barlow" pitchFamily="2" charset="77"/>
          </a:endParaRPr>
        </a:p>
      </dsp:txBody>
      <dsp:txXfrm>
        <a:off x="1678113" y="4323809"/>
        <a:ext cx="3044390" cy="1522195"/>
      </dsp:txXfrm>
    </dsp:sp>
    <dsp:sp modelId="{4EFE4FA9-6EB7-4ADE-93ED-04D84A038742}">
      <dsp:nvSpPr>
        <dsp:cNvPr id="0" name=""/>
        <dsp:cNvSpPr/>
      </dsp:nvSpPr>
      <dsp:spPr>
        <a:xfrm>
          <a:off x="1678113" y="6485327"/>
          <a:ext cx="3044390" cy="15221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>
              <a:latin typeface="Barlow" pitchFamily="2" charset="77"/>
            </a:rPr>
            <a:t>Product Service or Peop</a:t>
          </a:r>
          <a:r>
            <a:rPr lang="en-US" sz="3500" b="1" kern="1200"/>
            <a:t>le</a:t>
          </a:r>
          <a:endParaRPr lang="en-AU" sz="3500" b="1" kern="1200"/>
        </a:p>
      </dsp:txBody>
      <dsp:txXfrm>
        <a:off x="1678113" y="6485327"/>
        <a:ext cx="3044390" cy="1522195"/>
      </dsp:txXfrm>
    </dsp:sp>
    <dsp:sp modelId="{12B8A74E-A88A-444A-96AD-8AF921C82B87}">
      <dsp:nvSpPr>
        <dsp:cNvPr id="0" name=""/>
        <dsp:cNvSpPr/>
      </dsp:nvSpPr>
      <dsp:spPr>
        <a:xfrm>
          <a:off x="4600728" y="2162292"/>
          <a:ext cx="3044390" cy="15221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/>
            <a:t>NATA</a:t>
          </a:r>
          <a:endParaRPr lang="en-AU" sz="3500" b="1" kern="1200"/>
        </a:p>
      </dsp:txBody>
      <dsp:txXfrm>
        <a:off x="4600728" y="2162292"/>
        <a:ext cx="3044390" cy="1522195"/>
      </dsp:txXfrm>
    </dsp:sp>
    <dsp:sp modelId="{A5EEC15D-0B75-4A64-89A1-C0D610A1E39A}">
      <dsp:nvSpPr>
        <dsp:cNvPr id="0" name=""/>
        <dsp:cNvSpPr/>
      </dsp:nvSpPr>
      <dsp:spPr>
        <a:xfrm>
          <a:off x="5361825" y="4323809"/>
          <a:ext cx="3044390" cy="15221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>
              <a:latin typeface="Barlow" pitchFamily="2" charset="77"/>
            </a:rPr>
            <a:t>Our     programs</a:t>
          </a:r>
          <a:endParaRPr lang="en-AU" sz="3500" b="1" kern="1200">
            <a:latin typeface="Barlow" pitchFamily="2" charset="77"/>
          </a:endParaRPr>
        </a:p>
      </dsp:txBody>
      <dsp:txXfrm>
        <a:off x="5361825" y="4323809"/>
        <a:ext cx="3044390" cy="15221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2700338" y="511175"/>
            <a:ext cx="4538662" cy="255270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1325246" y="3232666"/>
            <a:ext cx="7288848" cy="3062526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A6F53E2F-0F25-4E95-AC46-5DADEE9455AF}" type="slidenum">
              <a:rPr lang="en-AU" altLang="en-US" smtClean="0"/>
              <a:pPr>
                <a:defRPr/>
              </a:pPr>
              <a:t>1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105725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851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540E6EDE-E532-4B94-B25B-FD75654EB1DB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0313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540E6EDE-E532-4B94-B25B-FD75654EB1DB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6854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540E6EDE-E532-4B94-B25B-FD75654EB1DB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167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kern="1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is the difference?</a:t>
            </a:r>
            <a:endParaRPr lang="en-AU" sz="1800" kern="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kern="1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AU" sz="1800" kern="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1" kern="1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Compliance with requirements vs Demonstration of competence</a:t>
            </a:r>
            <a:endParaRPr lang="en-AU" sz="1800" kern="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kern="1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AU" sz="1800" kern="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540E6EDE-E532-4B94-B25B-FD75654EB1DB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1747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540E6EDE-E532-4B94-B25B-FD75654EB1DB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8407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en-US" sz="1800" b="1" kern="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sz="1800" kern="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E6EDE-E532-4B94-B25B-FD75654EB1DB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591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kern="100" dirty="0"/>
              <a:t> </a:t>
            </a:r>
            <a:endParaRPr lang="en-US" dirty="0"/>
          </a:p>
          <a:p>
            <a:endParaRPr lang="en-US" sz="1800" b="1" kern="100" dirty="0">
              <a:latin typeface="Arial"/>
              <a:ea typeface="Times New Roman" panose="02020603050405020304" pitchFamily="18" charset="0"/>
              <a:cs typeface="Arial"/>
            </a:endParaRPr>
          </a:p>
          <a:p>
            <a:endParaRPr lang="en-US" sz="1800" b="1" kern="100" dirty="0">
              <a:latin typeface="Arial"/>
              <a:ea typeface="Times New Roman" panose="02020603050405020304" pitchFamily="18" charset="0"/>
              <a:cs typeface="Arial"/>
            </a:endParaRPr>
          </a:p>
          <a:p>
            <a:endParaRPr lang="en-US" sz="1800" kern="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540E6EDE-E532-4B94-B25B-FD75654EB1DB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1118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BEF3F-D3CA-6F1C-66E9-80CBFDBC9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0F2971-9FBC-1A8D-F1E2-738E4862D9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E5B17-B0E2-5871-9C6E-4160AE24A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D435C-BA06-4043-9FB2-629DF96A91C8}" type="datetimeFigureOut">
              <a:rPr lang="en-AU" smtClean="0"/>
              <a:t>14/12/2025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FAD80-5B32-17E1-A7C0-B3193D20D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2C9BD-8CD3-DA13-0EFA-BBB18556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93391" y="13076008"/>
            <a:ext cx="384721" cy="379591"/>
          </a:xfrm>
        </p:spPr>
        <p:txBody>
          <a:bodyPr/>
          <a:lstStyle/>
          <a:p>
            <a:fld id="{E82D0875-EAEE-416D-9242-2BAE84963EC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3183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3113" y="12711832"/>
            <a:ext cx="747320" cy="543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934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79DC184-96A1-441C-A865-AF868D07B3FD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5CABD6-EA58-CE46-A506-FF6E138C64BA}"/>
              </a:ext>
            </a:extLst>
          </p:cNvPr>
          <p:cNvSpPr/>
          <p:nvPr userDrawn="1"/>
        </p:nvSpPr>
        <p:spPr>
          <a:xfrm>
            <a:off x="4" y="435601"/>
            <a:ext cx="264408" cy="759306"/>
          </a:xfrm>
          <a:prstGeom prst="rect">
            <a:avLst/>
          </a:prstGeom>
          <a:solidFill>
            <a:srgbClr val="F3901D"/>
          </a:solidFill>
          <a:ln w="12700" cap="flat">
            <a:noFill/>
            <a:prstDash val="solid"/>
            <a:miter lim="800000"/>
          </a:ln>
          <a:effectLst/>
          <a:sp3d/>
        </p:spPr>
        <p:txBody>
          <a:bodyPr rot="0" spcFirstLastPara="1" vertOverflow="overflow" horzOverflow="overflow" vert="horz" wrap="square" lIns="91438" tIns="91438" rIns="91438" bIns="91438" numCol="1" spcCol="28574" rtlCol="0" anchor="ctr">
            <a:spAutoFit/>
          </a:bodyPr>
          <a:lstStyle/>
          <a:p>
            <a:pPr marL="0" marR="0" lvl="0" indent="0" defTabSz="1828572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373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DAEE9B-1E07-E14A-8D17-EBBB13D7A4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46129" y="10506406"/>
            <a:ext cx="3137882" cy="3209608"/>
          </a:xfrm>
          <a:prstGeom prst="rect">
            <a:avLst/>
          </a:prstGeom>
        </p:spPr>
      </p:pic>
      <p:sp>
        <p:nvSpPr>
          <p:cNvPr id="17" name="Content Placeholder 2"/>
          <p:cNvSpPr>
            <a:spLocks noGrp="1"/>
          </p:cNvSpPr>
          <p:nvPr>
            <p:ph idx="10"/>
          </p:nvPr>
        </p:nvSpPr>
        <p:spPr>
          <a:xfrm>
            <a:off x="1630826" y="3209594"/>
            <a:ext cx="21890432" cy="9793088"/>
          </a:xfrm>
        </p:spPr>
        <p:txBody>
          <a:bodyPr/>
          <a:lstStyle>
            <a:lvl1pPr>
              <a:spcBef>
                <a:spcPts val="1600"/>
              </a:spcBef>
              <a:spcAft>
                <a:spcPts val="1600"/>
              </a:spcAft>
              <a:defRPr sz="5866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1913418" indent="-956710">
              <a:spcBef>
                <a:spcPts val="1600"/>
              </a:spcBef>
              <a:spcAft>
                <a:spcPts val="1600"/>
              </a:spcAft>
              <a:defRPr sz="5334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2865896" indent="-952478">
              <a:spcBef>
                <a:spcPts val="1600"/>
              </a:spcBef>
              <a:spcAft>
                <a:spcPts val="1600"/>
              </a:spcAft>
              <a:defRPr sz="48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3822606" indent="-956710">
              <a:spcBef>
                <a:spcPts val="1600"/>
              </a:spcBef>
              <a:spcAft>
                <a:spcPts val="1600"/>
              </a:spcAft>
              <a:defRPr sz="4266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itle 1"/>
          <p:cNvSpPr txBox="1">
            <a:spLocks/>
          </p:cNvSpPr>
          <p:nvPr userDrawn="1"/>
        </p:nvSpPr>
        <p:spPr>
          <a:xfrm>
            <a:off x="1630829" y="853049"/>
            <a:ext cx="19997802" cy="1697506"/>
          </a:xfrm>
          <a:prstGeom prst="rect">
            <a:avLst/>
          </a:prstGeom>
        </p:spPr>
        <p:txBody>
          <a:bodyPr vert="horz" lIns="243840" tIns="121920" rIns="243840" bIns="121920" rtlCol="0" anchor="ctr">
            <a:normAutofit/>
          </a:bodyPr>
          <a:lstStyle>
            <a:lvl1pPr marL="0" algn="ctr" defTabSz="457200" rtl="0" eaLnBrk="1" latinLnBrk="0" hangingPunct="1">
              <a:spcBef>
                <a:spcPct val="0"/>
              </a:spcBef>
              <a:buNone/>
              <a:defRPr lang="en-AU" sz="3200" b="1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AU" sz="8534"/>
              <a:t>Click to edit Master 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C4648F-C9B7-4CE6-8108-69909F7E6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826" y="521297"/>
            <a:ext cx="21890432" cy="2651126"/>
          </a:xfrm>
        </p:spPr>
        <p:txBody>
          <a:bodyPr>
            <a:normAutofit/>
          </a:bodyPr>
          <a:lstStyle>
            <a:lvl1pPr algn="l">
              <a:defRPr lang="en-AU" sz="8534" b="1" kern="0" dirty="0">
                <a:solidFill>
                  <a:srgbClr val="103FA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5273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 No First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157A4-06A4-4552-B38D-C8EA6F59D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880" y="2969568"/>
            <a:ext cx="20162240" cy="964907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1200"/>
              </a:spcBef>
              <a:spcAft>
                <a:spcPts val="1200"/>
              </a:spcAft>
              <a:buClr>
                <a:srgbClr val="F3901D"/>
              </a:buClr>
              <a:buFont typeface="Arial" panose="020B0604020202020204" pitchFamily="34" charset="0"/>
              <a:buNone/>
              <a:defRPr kern="0" baseline="0">
                <a:solidFill>
                  <a:srgbClr val="133D8D"/>
                </a:solidFill>
              </a:defRPr>
            </a:lvl1pPr>
            <a:lvl2pPr marL="1440000" indent="-720000">
              <a:lnSpc>
                <a:spcPct val="114000"/>
              </a:lnSpc>
              <a:spcBef>
                <a:spcPts val="1200"/>
              </a:spcBef>
              <a:spcAft>
                <a:spcPts val="1200"/>
              </a:spcAft>
              <a:buClr>
                <a:srgbClr val="F3901D"/>
              </a:buClr>
              <a:defRPr sz="4800" kern="0" baseline="0">
                <a:solidFill>
                  <a:srgbClr val="133D8D"/>
                </a:solidFill>
              </a:defRPr>
            </a:lvl2pPr>
            <a:lvl3pPr marL="2160000" indent="-72000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F3901D"/>
              </a:buClr>
              <a:defRPr sz="4800" kern="0" baseline="0">
                <a:solidFill>
                  <a:srgbClr val="133D8D"/>
                </a:solidFill>
              </a:defRPr>
            </a:lvl3pPr>
            <a:lvl4pPr marL="2880000" indent="-72000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F3901D"/>
              </a:buClr>
              <a:defRPr sz="4000" kern="0" baseline="0">
                <a:solidFill>
                  <a:srgbClr val="133D8D"/>
                </a:solidFill>
              </a:defRPr>
            </a:lvl4pPr>
            <a:lvl5pPr marL="3600000" indent="-72000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F3901D"/>
              </a:buClr>
              <a:defRPr sz="4000" kern="0" baseline="0">
                <a:solidFill>
                  <a:srgbClr val="133D8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901AD-3B4D-4BB0-825E-4503CF6E0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554799" y="13063360"/>
            <a:ext cx="384721" cy="37959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929C849-3BC7-4B61-A936-1CFB57B5582E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C2585B-57B3-AC4A-98E7-63810369F1E2}"/>
              </a:ext>
            </a:extLst>
          </p:cNvPr>
          <p:cNvSpPr/>
          <p:nvPr userDrawn="1"/>
        </p:nvSpPr>
        <p:spPr>
          <a:xfrm>
            <a:off x="0" y="353587"/>
            <a:ext cx="264408" cy="923326"/>
          </a:xfrm>
          <a:prstGeom prst="rect">
            <a:avLst/>
          </a:prstGeom>
          <a:solidFill>
            <a:srgbClr val="F3901D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endParaRPr lang="x-none" sz="4800"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2EB924B-2CBD-47AA-B450-F637131E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720" y="0"/>
            <a:ext cx="21602400" cy="1630496"/>
          </a:xfrm>
          <a:prstGeom prst="rect">
            <a:avLst/>
          </a:prstGeom>
        </p:spPr>
        <p:txBody>
          <a:bodyPr anchor="ctr"/>
          <a:lstStyle>
            <a:lvl1pPr>
              <a:defRPr b="0" cap="all" baseline="0">
                <a:solidFill>
                  <a:srgbClr val="F390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8612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153D5-85A9-E92B-272A-BA16FEC3F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89E21-E5AA-1AC2-F751-BC176D8DD0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945CD0-7F7E-7EBD-22BA-E44745258C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854247-9998-6BF5-4162-91CB7DB0C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75E31-722D-4192-8A23-26DAAC82FE4F}" type="datetimeFigureOut">
              <a:rPr lang="en-AU" smtClean="0"/>
              <a:t>14/12/2025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D39671-807A-97AC-B948-64EBF03FB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40E89E-9817-23F8-15D5-24D6DF2A4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93391" y="13076008"/>
            <a:ext cx="384721" cy="379591"/>
          </a:xfrm>
        </p:spPr>
        <p:txBody>
          <a:bodyPr/>
          <a:lstStyle/>
          <a:p>
            <a:fld id="{3F0521E0-A1FF-486B-9095-BA88DE42EBF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8737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4" r:id="rId13"/>
    <p:sldLayoutId id="2147483665" r:id="rId14"/>
    <p:sldLayoutId id="2147483666" r:id="rId15"/>
    <p:sldLayoutId id="2147483668" r:id="rId16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8395628-27CC-D5FC-4DCE-289817F8058E}"/>
              </a:ext>
            </a:extLst>
          </p:cNvPr>
          <p:cNvSpPr/>
          <p:nvPr/>
        </p:nvSpPr>
        <p:spPr>
          <a:xfrm>
            <a:off x="2114" y="-10260"/>
            <a:ext cx="24381886" cy="13710971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33C59E-0BED-A5CE-191A-2D799573A7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3000"/>
          </a:blip>
          <a:srcRect b="16567"/>
          <a:stretch/>
        </p:blipFill>
        <p:spPr>
          <a:xfrm>
            <a:off x="-2114" y="-15289"/>
            <a:ext cx="24384000" cy="13716000"/>
          </a:xfrm>
          <a:prstGeom prst="rect">
            <a:avLst/>
          </a:prstGeom>
        </p:spPr>
      </p:pic>
      <p:sp>
        <p:nvSpPr>
          <p:cNvPr id="21" name="Introduction of…">
            <a:extLst>
              <a:ext uri="{FF2B5EF4-FFF2-40B4-BE49-F238E27FC236}">
                <a16:creationId xmlns:a16="http://schemas.microsoft.com/office/drawing/2014/main" id="{F2364CD9-386E-A3CC-92EE-5AA5ED0DDC03}"/>
              </a:ext>
            </a:extLst>
          </p:cNvPr>
          <p:cNvSpPr txBox="1"/>
          <p:nvPr/>
        </p:nvSpPr>
        <p:spPr>
          <a:xfrm>
            <a:off x="3633797" y="4496432"/>
            <a:ext cx="17545644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2000">
                <a:solidFill>
                  <a:srgbClr val="F79220"/>
                </a:solidFill>
                <a:latin typeface="Barlow Black"/>
                <a:ea typeface="Barlow Black"/>
                <a:cs typeface="Barlow Black"/>
                <a:sym typeface="Barlow Black"/>
              </a:defRPr>
            </a:pPr>
            <a:r>
              <a:rPr lang="en-US" sz="10000">
                <a:solidFill>
                  <a:schemeClr val="bg1"/>
                </a:solidFill>
              </a:rPr>
              <a:t>Certification VS Accreditation</a:t>
            </a:r>
          </a:p>
        </p:txBody>
      </p:sp>
      <p:sp>
        <p:nvSpPr>
          <p:cNvPr id="22" name="Overview">
            <a:extLst>
              <a:ext uri="{FF2B5EF4-FFF2-40B4-BE49-F238E27FC236}">
                <a16:creationId xmlns:a16="http://schemas.microsoft.com/office/drawing/2014/main" id="{C50AAF9C-88B8-9622-3D4B-4F0164A27659}"/>
              </a:ext>
            </a:extLst>
          </p:cNvPr>
          <p:cNvSpPr txBox="1"/>
          <p:nvPr/>
        </p:nvSpPr>
        <p:spPr>
          <a:xfrm>
            <a:off x="2647483" y="5921963"/>
            <a:ext cx="19978254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8000">
                <a:solidFill>
                  <a:srgbClr val="F79220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</a:lstStyle>
          <a:p>
            <a:r>
              <a:rPr lang="en-US" sz="6000" b="1">
                <a:solidFill>
                  <a:schemeClr val="bg1"/>
                </a:solidFill>
                <a:latin typeface="Barlow" pitchFamily="2" charset="77"/>
                <a:ea typeface="Tahoma" panose="020B0604030504040204" pitchFamily="34" charset="0"/>
                <a:cs typeface="Tahoma" panose="020B0604030504040204" pitchFamily="34" charset="0"/>
              </a:rPr>
              <a:t>What is the difference and why does it matter?</a:t>
            </a:r>
            <a:endParaRPr lang="en-AU" sz="6000" b="1">
              <a:solidFill>
                <a:schemeClr val="bg1"/>
              </a:solidFill>
              <a:latin typeface="Barlow" pitchFamily="2" charset="77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DC045B-AECC-3692-8C91-FE7A75684D33}"/>
              </a:ext>
            </a:extLst>
          </p:cNvPr>
          <p:cNvSpPr txBox="1"/>
          <p:nvPr/>
        </p:nvSpPr>
        <p:spPr>
          <a:xfrm>
            <a:off x="4219975" y="7910517"/>
            <a:ext cx="6247135" cy="3416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3600" kern="100">
                <a:solidFill>
                  <a:schemeClr val="bg1"/>
                </a:solidFill>
                <a:latin typeface="Barlow Med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Certification standards, such as the ISO 9000 series, are written around compliance and the assurance that outcomes </a:t>
            </a:r>
            <a:r>
              <a:rPr lang="en-US" sz="3600" kern="100">
                <a:solidFill>
                  <a:schemeClr val="bg1"/>
                </a:solidFill>
                <a:latin typeface="Barlow Medium" pitchFamily="2" charset="77"/>
                <a:cs typeface="Times New Roman" panose="02020603050405020304" pitchFamily="18" charset="0"/>
              </a:rPr>
              <a:t>meet specific </a:t>
            </a:r>
            <a:r>
              <a:rPr lang="en-US" sz="3600" kern="100">
                <a:solidFill>
                  <a:schemeClr val="bg1"/>
                </a:solidFill>
                <a:latin typeface="Barlow Med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requirements.  </a:t>
            </a:r>
            <a:endParaRPr lang="en-AU" sz="3600" kern="100">
              <a:solidFill>
                <a:schemeClr val="bg1"/>
              </a:solidFill>
              <a:latin typeface="Barlow Medium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7AA5FF-6672-2446-1F8D-15F78BB18751}"/>
              </a:ext>
            </a:extLst>
          </p:cNvPr>
          <p:cNvSpPr txBox="1"/>
          <p:nvPr/>
        </p:nvSpPr>
        <p:spPr>
          <a:xfrm>
            <a:off x="13231090" y="7910517"/>
            <a:ext cx="7632590" cy="2862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3600" kern="100">
                <a:solidFill>
                  <a:schemeClr val="bg1"/>
                </a:solidFill>
                <a:latin typeface="Barlow Med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Accreditation standards, such as ISO 17025, are written around competence in the compliance with specific requirements to produce reliable results.</a:t>
            </a:r>
            <a:endParaRPr lang="en-AU" sz="3600" kern="100">
              <a:solidFill>
                <a:schemeClr val="bg1"/>
              </a:solidFill>
              <a:latin typeface="Barlow Medium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8101B56B-076A-020F-9E13-752AD59F807C}"/>
              </a:ext>
            </a:extLst>
          </p:cNvPr>
          <p:cNvSpPr/>
          <p:nvPr/>
        </p:nvSpPr>
        <p:spPr>
          <a:xfrm rot="5400000">
            <a:off x="2568854" y="8458232"/>
            <a:ext cx="1650318" cy="1025939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2C81CDD1-66D7-DD51-5682-C33FF4DECD9C}"/>
              </a:ext>
            </a:extLst>
          </p:cNvPr>
          <p:cNvSpPr/>
          <p:nvPr/>
        </p:nvSpPr>
        <p:spPr>
          <a:xfrm rot="5400000">
            <a:off x="11581460" y="8375361"/>
            <a:ext cx="1650318" cy="1025939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4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">
            <a:extLst>
              <a:ext uri="{FF2B5EF4-FFF2-40B4-BE49-F238E27FC236}">
                <a16:creationId xmlns:a16="http://schemas.microsoft.com/office/drawing/2014/main" id="{71266261-D5A5-D8FF-44DF-8D5DEE4A8CB7}"/>
              </a:ext>
            </a:extLst>
          </p:cNvPr>
          <p:cNvSpPr/>
          <p:nvPr/>
        </p:nvSpPr>
        <p:spPr>
          <a:xfrm>
            <a:off x="6434170" y="3372459"/>
            <a:ext cx="93465" cy="7180363"/>
          </a:xfrm>
          <a:prstGeom prst="rect">
            <a:avLst/>
          </a:prstGeom>
          <a:solidFill>
            <a:srgbClr val="00A1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A1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" name="CEO TOPIC TITLE">
            <a:extLst>
              <a:ext uri="{FF2B5EF4-FFF2-40B4-BE49-F238E27FC236}">
                <a16:creationId xmlns:a16="http://schemas.microsoft.com/office/drawing/2014/main" id="{44A75098-F323-9B56-64D7-2A00C7DDA467}"/>
              </a:ext>
            </a:extLst>
          </p:cNvPr>
          <p:cNvSpPr txBox="1"/>
          <p:nvPr/>
        </p:nvSpPr>
        <p:spPr>
          <a:xfrm>
            <a:off x="7604040" y="2376357"/>
            <a:ext cx="14600793" cy="9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 spc="1704">
                <a:solidFill>
                  <a:srgbClr val="1246A4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</a:lstStyle>
          <a:p>
            <a:pPr algn="l"/>
            <a:r>
              <a:rPr lang="en-US"/>
              <a:t>National bodies</a:t>
            </a:r>
          </a:p>
        </p:txBody>
      </p:sp>
      <p:pic>
        <p:nvPicPr>
          <p:cNvPr id="3" name="Content Placeholder 10">
            <a:extLst>
              <a:ext uri="{FF2B5EF4-FFF2-40B4-BE49-F238E27FC236}">
                <a16:creationId xmlns:a16="http://schemas.microsoft.com/office/drawing/2014/main" id="{D492295A-19D0-4E52-779E-1631FA754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7541" y="4025661"/>
            <a:ext cx="9648826" cy="1724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C4154F-63C6-E6DB-E870-1916C5826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9332" y="6770241"/>
            <a:ext cx="3037132" cy="31840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01D906-E0E4-0CEA-A13D-A2E9C7079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7541" y="6802312"/>
            <a:ext cx="3348923" cy="35500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898FB0-5699-8819-B502-9BA7BDDECD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06120" y="7568401"/>
            <a:ext cx="5159240" cy="182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4302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1C99F9-4243-825A-9C2F-F9C682064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567623" y="13063360"/>
            <a:ext cx="359073" cy="379591"/>
          </a:xfrm>
        </p:spPr>
        <p:txBody>
          <a:bodyPr/>
          <a:lstStyle/>
          <a:p>
            <a:fld id="{9929C849-3BC7-4B61-A936-1CFB57B5582E}" type="slidenum">
              <a:rPr lang="en-AU" smtClean="0"/>
              <a:pPr/>
              <a:t>3</a:t>
            </a:fld>
            <a:endParaRPr lang="en-AU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4224EC3-8B96-B913-BCF5-8BC8176CEF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7972065"/>
              </p:ext>
            </p:extLst>
          </p:nvPr>
        </p:nvGraphicFramePr>
        <p:xfrm>
          <a:off x="12579927" y="3323134"/>
          <a:ext cx="9323232" cy="8008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E3373F1-E754-C25B-D209-FC60537DB7C0}"/>
              </a:ext>
            </a:extLst>
          </p:cNvPr>
          <p:cNvSpPr txBox="1"/>
          <p:nvPr/>
        </p:nvSpPr>
        <p:spPr>
          <a:xfrm>
            <a:off x="8895691" y="5889077"/>
            <a:ext cx="4137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Barlow Medium" pitchFamily="2" charset="77"/>
              </a:rPr>
              <a:t>Accreditation Body</a:t>
            </a:r>
            <a:endParaRPr lang="en-AU" sz="3600">
              <a:latin typeface="Barlow Medium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81CE36-BDF5-25CA-DA98-30E215E234E2}"/>
              </a:ext>
            </a:extLst>
          </p:cNvPr>
          <p:cNvSpPr txBox="1"/>
          <p:nvPr/>
        </p:nvSpPr>
        <p:spPr>
          <a:xfrm>
            <a:off x="8495864" y="7752073"/>
            <a:ext cx="4937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Barlow Medium" pitchFamily="2" charset="77"/>
              </a:rPr>
              <a:t>Conformity Assessment  Body</a:t>
            </a:r>
            <a:endParaRPr lang="en-AU" sz="3600">
              <a:latin typeface="Barlow Medium" pitchFamily="2" charset="77"/>
            </a:endParaRP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9562F4DE-9A22-3F6F-7A39-E7120231ED7A}"/>
              </a:ext>
            </a:extLst>
          </p:cNvPr>
          <p:cNvSpPr/>
          <p:nvPr/>
        </p:nvSpPr>
        <p:spPr>
          <a:xfrm>
            <a:off x="6434170" y="3372459"/>
            <a:ext cx="93465" cy="7180363"/>
          </a:xfrm>
          <a:prstGeom prst="rect">
            <a:avLst/>
          </a:prstGeom>
          <a:solidFill>
            <a:srgbClr val="00A1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A1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4" name="CEO TOPIC TITLE">
            <a:extLst>
              <a:ext uri="{FF2B5EF4-FFF2-40B4-BE49-F238E27FC236}">
                <a16:creationId xmlns:a16="http://schemas.microsoft.com/office/drawing/2014/main" id="{C951B4EE-14CD-0CE4-827E-78051916196F}"/>
              </a:ext>
            </a:extLst>
          </p:cNvPr>
          <p:cNvSpPr txBox="1"/>
          <p:nvPr/>
        </p:nvSpPr>
        <p:spPr>
          <a:xfrm>
            <a:off x="7519984" y="882521"/>
            <a:ext cx="14600793" cy="1795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 spc="1704">
                <a:solidFill>
                  <a:srgbClr val="1246A4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</a:lstStyle>
          <a:p>
            <a:pPr algn="l"/>
            <a:r>
              <a:rPr lang="en-US">
                <a:latin typeface="Barlow Condensed SemiBold"/>
              </a:rPr>
              <a:t>Hierarchy of bodies in Australia and New Zealand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673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8C8D6E-7A61-465C-5C6F-1067793EBE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15650" y="4978545"/>
            <a:ext cx="12243606" cy="4775053"/>
          </a:xfrm>
        </p:spPr>
        <p:txBody>
          <a:bodyPr vert="horz" lIns="182880" tIns="91440" rIns="182880" bIns="9144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>
                <a:solidFill>
                  <a:schemeClr val="tx1"/>
                </a:solidFill>
                <a:latin typeface="Barlow" pitchFamily="2" charset="77"/>
              </a:rPr>
              <a:t>Certification is a form of Conformity Assessment [CA] and is undertaken by Conformity Assessment Bodies [CABs], known as Certification Bodies</a:t>
            </a:r>
          </a:p>
          <a:p>
            <a:pPr>
              <a:lnSpc>
                <a:spcPct val="90000"/>
              </a:lnSpc>
            </a:pPr>
            <a:r>
              <a:rPr lang="en-US" sz="4000">
                <a:solidFill>
                  <a:schemeClr val="tx1"/>
                </a:solidFill>
                <a:latin typeface="Barlow" pitchFamily="2" charset="77"/>
              </a:rPr>
              <a:t>The provision by an independent body of written assurance (a certificate) that the product, process, service, or system in question meets specific requirements.</a:t>
            </a:r>
          </a:p>
          <a:p>
            <a:pPr>
              <a:lnSpc>
                <a:spcPct val="90000"/>
              </a:lnSpc>
            </a:pPr>
            <a:endParaRPr lang="en-US" sz="4000">
              <a:solidFill>
                <a:schemeClr val="tx1"/>
              </a:solidFill>
              <a:latin typeface="Barlow" pitchFamily="2" charset="77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A62ED2-78D4-36D1-51EA-99FEF5A26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wrap="none" lIns="182880" tIns="91440" rIns="182880" bIns="91440" rtlCol="0" anchor="ctr">
            <a:normAutofit fontScale="77500" lnSpcReduction="20000"/>
          </a:bodyPr>
          <a:lstStyle/>
          <a:p>
            <a:pPr>
              <a:spcAft>
                <a:spcPts val="1200"/>
              </a:spcAft>
            </a:pPr>
            <a:fld id="{9929C849-3BC7-4B61-A936-1CFB57B5582E}" type="slidenum">
              <a:rPr lang="en-US" sz="200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1200"/>
                </a:spcAft>
              </a:pPr>
              <a:t>4</a:t>
            </a:fld>
            <a:endParaRPr lang="en-US" sz="20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9313E73B-D491-231E-278B-414138FC1035}"/>
              </a:ext>
            </a:extLst>
          </p:cNvPr>
          <p:cNvSpPr/>
          <p:nvPr/>
        </p:nvSpPr>
        <p:spPr>
          <a:xfrm>
            <a:off x="6434170" y="3372459"/>
            <a:ext cx="93465" cy="7180363"/>
          </a:xfrm>
          <a:prstGeom prst="rect">
            <a:avLst/>
          </a:prstGeom>
          <a:solidFill>
            <a:srgbClr val="00A1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A1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4" name="Content Placeholder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5621216-608B-BEE3-8EF2-296763D570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83"/>
          <a:stretch/>
        </p:blipFill>
        <p:spPr>
          <a:xfrm>
            <a:off x="1041855" y="4239491"/>
            <a:ext cx="4380516" cy="5694362"/>
          </a:xfrm>
          <a:prstGeom prst="rect">
            <a:avLst/>
          </a:prstGeom>
        </p:spPr>
      </p:pic>
      <p:sp>
        <p:nvSpPr>
          <p:cNvPr id="17" name="CEO TOPIC TITLE">
            <a:extLst>
              <a:ext uri="{FF2B5EF4-FFF2-40B4-BE49-F238E27FC236}">
                <a16:creationId xmlns:a16="http://schemas.microsoft.com/office/drawing/2014/main" id="{2D65188F-33F1-B5FA-F00E-A4436057A06A}"/>
              </a:ext>
            </a:extLst>
          </p:cNvPr>
          <p:cNvSpPr txBox="1"/>
          <p:nvPr/>
        </p:nvSpPr>
        <p:spPr>
          <a:xfrm>
            <a:off x="8215650" y="3013425"/>
            <a:ext cx="14600793" cy="9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 spc="1704">
                <a:solidFill>
                  <a:srgbClr val="1246A4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</a:lstStyle>
          <a:p>
            <a:pPr algn="l"/>
            <a:r>
              <a:rPr lang="en-US">
                <a:latin typeface="Barlow Condensed SemiBold"/>
              </a:rPr>
              <a:t>CERTIFICATION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84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0016C2-BC04-C937-674D-07EF23A63F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31606" y="4878561"/>
            <a:ext cx="11676251" cy="7282411"/>
          </a:xfrm>
        </p:spPr>
        <p:txBody>
          <a:bodyPr/>
          <a:lstStyle/>
          <a:p>
            <a:r>
              <a:rPr lang="en-US" sz="4000" kern="100">
                <a:solidFill>
                  <a:schemeClr val="tx1"/>
                </a:solidFill>
                <a:latin typeface="Barlow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Third-party attestation related to a conformity assessment body conveying formal demonstration of its </a:t>
            </a:r>
            <a:r>
              <a:rPr lang="en-US" sz="4000" b="1" kern="100">
                <a:solidFill>
                  <a:schemeClr val="tx1"/>
                </a:solidFill>
                <a:latin typeface="Barlow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competence</a:t>
            </a:r>
            <a:r>
              <a:rPr lang="en-US" sz="4000" kern="100">
                <a:solidFill>
                  <a:schemeClr val="tx1"/>
                </a:solidFill>
                <a:latin typeface="Barlow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to carry out specific conformity assessment tasks.</a:t>
            </a:r>
            <a:endParaRPr lang="en-AU" sz="4000" kern="100">
              <a:solidFill>
                <a:schemeClr val="tx1"/>
              </a:solidFill>
              <a:latin typeface="Barlow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kern="100">
                <a:solidFill>
                  <a:schemeClr val="tx1"/>
                </a:solidFill>
                <a:latin typeface="Barlow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Accreditation is undertaken by Accreditation Bodies.</a:t>
            </a:r>
            <a:endParaRPr lang="en-AU" sz="4000" kern="100">
              <a:solidFill>
                <a:schemeClr val="tx1"/>
              </a:solidFill>
              <a:latin typeface="Barlow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>
              <a:latin typeface="Barlow" pitchFamily="2" charset="77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7E9FD9C-D0C9-0474-7A33-F594B66697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5116" y="3372459"/>
            <a:ext cx="5077521" cy="718036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17072F-CE0B-07A0-FD47-983ECFB90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006215" y="13076008"/>
            <a:ext cx="359073" cy="379591"/>
          </a:xfrm>
        </p:spPr>
        <p:txBody>
          <a:bodyPr/>
          <a:lstStyle/>
          <a:p>
            <a:fld id="{9929C849-3BC7-4B61-A936-1CFB57B5582E}" type="slidenum">
              <a:rPr lang="en-AU" smtClean="0"/>
              <a:pPr/>
              <a:t>5</a:t>
            </a:fld>
            <a:endParaRPr lang="en-AU"/>
          </a:p>
        </p:txBody>
      </p:sp>
      <p:sp>
        <p:nvSpPr>
          <p:cNvPr id="2" name="Rectangle">
            <a:extLst>
              <a:ext uri="{FF2B5EF4-FFF2-40B4-BE49-F238E27FC236}">
                <a16:creationId xmlns:a16="http://schemas.microsoft.com/office/drawing/2014/main" id="{27C61C51-AC97-952E-C196-FE8CA9651A42}"/>
              </a:ext>
            </a:extLst>
          </p:cNvPr>
          <p:cNvSpPr/>
          <p:nvPr/>
        </p:nvSpPr>
        <p:spPr>
          <a:xfrm>
            <a:off x="6434170" y="3372459"/>
            <a:ext cx="93465" cy="7180363"/>
          </a:xfrm>
          <a:prstGeom prst="rect">
            <a:avLst/>
          </a:prstGeom>
          <a:solidFill>
            <a:srgbClr val="00A1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A1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" name="CEO TOPIC TITLE">
            <a:extLst>
              <a:ext uri="{FF2B5EF4-FFF2-40B4-BE49-F238E27FC236}">
                <a16:creationId xmlns:a16="http://schemas.microsoft.com/office/drawing/2014/main" id="{636A5A3C-2AA4-03A4-73F2-9E75210E4E60}"/>
              </a:ext>
            </a:extLst>
          </p:cNvPr>
          <p:cNvSpPr txBox="1"/>
          <p:nvPr/>
        </p:nvSpPr>
        <p:spPr>
          <a:xfrm>
            <a:off x="8173084" y="3243663"/>
            <a:ext cx="14600793" cy="9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 spc="1704">
                <a:solidFill>
                  <a:srgbClr val="1246A4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</a:lstStyle>
          <a:p>
            <a:pPr algn="l"/>
            <a:r>
              <a:rPr lang="en-US">
                <a:latin typeface="Barlow Condensed SemiBold"/>
              </a:rPr>
              <a:t>ACCREDITATION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26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orporate compliance set for greater focus in 2020">
            <a:extLst>
              <a:ext uri="{FF2B5EF4-FFF2-40B4-BE49-F238E27FC236}">
                <a16:creationId xmlns:a16="http://schemas.microsoft.com/office/drawing/2014/main" id="{43F10C6F-1A4C-916D-3095-CB428AF367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8" t="-1" r="1991"/>
          <a:stretch/>
        </p:blipFill>
        <p:spPr bwMode="auto">
          <a:xfrm>
            <a:off x="0" y="0"/>
            <a:ext cx="24472473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F79E91-26C2-234F-4C5D-2A649AEDD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709" y="4818303"/>
            <a:ext cx="10358211" cy="6063596"/>
          </a:xfrm>
        </p:spPr>
        <p:txBody>
          <a:bodyPr>
            <a:normAutofit/>
          </a:bodyPr>
          <a:lstStyle/>
          <a:p>
            <a:r>
              <a:rPr lang="en-US" sz="6000" kern="100">
                <a:solidFill>
                  <a:schemeClr val="bg1"/>
                </a:solidFill>
                <a:latin typeface="Barlow Condensed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Compliance with requirements </a:t>
            </a:r>
          </a:p>
          <a:p>
            <a:r>
              <a:rPr lang="en-US" sz="8800" b="1" kern="100">
                <a:solidFill>
                  <a:schemeClr val="bg1"/>
                </a:solidFill>
                <a:latin typeface="Barlow Black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US" sz="6000" kern="100">
                <a:solidFill>
                  <a:schemeClr val="bg1"/>
                </a:solidFill>
                <a:latin typeface="Barlow Condensed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6000" kern="100">
                <a:solidFill>
                  <a:schemeClr val="bg1"/>
                </a:solidFill>
                <a:latin typeface="Barlow Condensed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Demonstration of competence</a:t>
            </a:r>
            <a:endParaRPr lang="en-AU" sz="6000" kern="100">
              <a:solidFill>
                <a:schemeClr val="bg1"/>
              </a:solidFill>
              <a:latin typeface="Barlow Condensed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sz="6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C47A31-32F1-28D3-D797-A746AC043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567623" y="13063360"/>
            <a:ext cx="359073" cy="379591"/>
          </a:xfrm>
        </p:spPr>
        <p:txBody>
          <a:bodyPr/>
          <a:lstStyle/>
          <a:p>
            <a:fld id="{9929C849-3BC7-4B61-A936-1CFB57B5582E}" type="slidenum">
              <a:rPr lang="en-AU" smtClean="0"/>
              <a:pPr/>
              <a:t>6</a:t>
            </a:fld>
            <a:endParaRPr lang="en-AU"/>
          </a:p>
        </p:txBody>
      </p:sp>
      <p:pic>
        <p:nvPicPr>
          <p:cNvPr id="8196" name="Picture 4" descr="95,008 Competence Images, Stock Photos &amp; Vectors | Shutterstock">
            <a:extLst>
              <a:ext uri="{FF2B5EF4-FFF2-40B4-BE49-F238E27FC236}">
                <a16:creationId xmlns:a16="http://schemas.microsoft.com/office/drawing/2014/main" id="{15F7DE8B-8E7B-A1C4-F4A5-287FD09359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6" t="10650" r="35532" b="12208"/>
          <a:stretch/>
        </p:blipFill>
        <p:spPr bwMode="auto">
          <a:xfrm>
            <a:off x="13328071" y="3343881"/>
            <a:ext cx="5846619" cy="573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DE560B5-F8A2-C027-7C18-6F05092662AB}"/>
              </a:ext>
            </a:extLst>
          </p:cNvPr>
          <p:cNvSpPr txBox="1"/>
          <p:nvPr/>
        </p:nvSpPr>
        <p:spPr>
          <a:xfrm>
            <a:off x="1113709" y="1378827"/>
            <a:ext cx="19437929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12000" b="1" kern="100">
                <a:solidFill>
                  <a:srgbClr val="00B0F0"/>
                </a:solidFill>
                <a:latin typeface="Barlow Black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What’s the</a:t>
            </a:r>
            <a:endParaRPr lang="en-US" sz="12000" kern="100">
              <a:solidFill>
                <a:srgbClr val="00B0F0"/>
              </a:solidFill>
              <a:latin typeface="Barlow Condensed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6A2B1-F343-C88C-6A5F-48610A6FEE04}"/>
              </a:ext>
            </a:extLst>
          </p:cNvPr>
          <p:cNvSpPr txBox="1"/>
          <p:nvPr/>
        </p:nvSpPr>
        <p:spPr>
          <a:xfrm>
            <a:off x="675410" y="2757654"/>
            <a:ext cx="9067800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2000" b="1" kern="100">
                <a:solidFill>
                  <a:srgbClr val="00B0F0"/>
                </a:solidFill>
                <a:latin typeface="Barlow Black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difference?</a:t>
            </a:r>
            <a:r>
              <a:rPr lang="en-US" sz="12000" kern="100">
                <a:solidFill>
                  <a:srgbClr val="00B0F0"/>
                </a:solidFill>
                <a:latin typeface="Barlow Condensed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2000"/>
          </a:p>
        </p:txBody>
      </p:sp>
    </p:spTree>
    <p:extLst>
      <p:ext uri="{BB962C8B-B14F-4D97-AF65-F5344CB8AC3E}">
        <p14:creationId xmlns:p14="http://schemas.microsoft.com/office/powerpoint/2010/main" val="2129541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he Standards You Live By - Alan Stein, Jr Keynote Speaker">
            <a:extLst>
              <a:ext uri="{FF2B5EF4-FFF2-40B4-BE49-F238E27FC236}">
                <a16:creationId xmlns:a16="http://schemas.microsoft.com/office/drawing/2014/main" id="{4B907BEB-5DEC-E894-2A6F-B18B3E6A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" y="-6096"/>
            <a:ext cx="24373172" cy="1372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42FD0A0-B6B5-FBBB-3F9B-0D839422C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1451" y="9526588"/>
            <a:ext cx="10127673" cy="1433163"/>
          </a:xfrm>
        </p:spPr>
        <p:txBody>
          <a:bodyPr>
            <a:noAutofit/>
          </a:bodyPr>
          <a:lstStyle/>
          <a:p>
            <a:r>
              <a:rPr lang="en-US" sz="6000" kern="100">
                <a:solidFill>
                  <a:schemeClr val="bg1"/>
                </a:solidFill>
                <a:latin typeface="Barlow ExtraBold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The standards employed for certification and accreditation are specifically written for those purposes</a:t>
            </a:r>
            <a:r>
              <a:rPr lang="en-US" sz="6000" kern="100">
                <a:latin typeface="Barlow ExtraBold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AU" sz="6000" kern="100">
                <a:latin typeface="Barlow ExtraBold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AU" sz="6000">
              <a:latin typeface="Barlow ExtraBold" pitchFamily="2" charset="77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87DB40B-59C5-F910-F5AA-387211D913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182880" tIns="91440" rIns="182880" bIns="91440" rtlCol="0" anchor="t">
            <a:normAutofit/>
          </a:bodyPr>
          <a:lstStyle/>
          <a:p>
            <a:pPr marL="0" indent="0">
              <a:buNone/>
            </a:pPr>
            <a:r>
              <a:rPr lang="en-US" kern="100">
                <a:latin typeface="Arial"/>
                <a:ea typeface="Times New Roman" panose="02020603050405020304" pitchFamily="18" charset="0"/>
                <a:cs typeface="Times New Roman"/>
              </a:rPr>
              <a:t>  </a:t>
            </a:r>
            <a:endParaRPr lang="en-AU" kern="10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8FBB12-C52E-E35B-6B69-98AEA2206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006215" y="13076008"/>
            <a:ext cx="359073" cy="379591"/>
          </a:xfrm>
        </p:spPr>
        <p:txBody>
          <a:bodyPr/>
          <a:lstStyle/>
          <a:p>
            <a:fld id="{9929C849-3BC7-4B61-A936-1CFB57B5582E}" type="slidenum">
              <a:rPr lang="en-AU" smtClean="0"/>
              <a:pPr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7460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10 IT certifications paying the highest premiums today | CIO">
            <a:extLst>
              <a:ext uri="{FF2B5EF4-FFF2-40B4-BE49-F238E27FC236}">
                <a16:creationId xmlns:a16="http://schemas.microsoft.com/office/drawing/2014/main" id="{CE75B2B0-AF67-1E08-8D47-B6A5CE9031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3" r="2976" b="5859"/>
          <a:stretch/>
        </p:blipFill>
        <p:spPr bwMode="auto">
          <a:xfrm>
            <a:off x="-9237" y="-1"/>
            <a:ext cx="24393237" cy="1381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42FD0A0-B6B5-FBBB-3F9B-0D839422C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43" y="3920709"/>
            <a:ext cx="8463973" cy="1433163"/>
          </a:xfrm>
        </p:spPr>
        <p:txBody>
          <a:bodyPr>
            <a:normAutofit fontScale="90000"/>
          </a:bodyPr>
          <a:lstStyle/>
          <a:p>
            <a:r>
              <a:rPr lang="en-US" sz="5600" kern="100">
                <a:solidFill>
                  <a:srgbClr val="00B0F0"/>
                </a:solidFill>
                <a:latin typeface="Barlow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The standards employed for certification and accreditation are specifically written for those purposes.</a:t>
            </a:r>
            <a:br>
              <a:rPr lang="en-AU" sz="5600" kern="100">
                <a:solidFill>
                  <a:schemeClr val="bg1"/>
                </a:solidFill>
                <a:latin typeface="Barlow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AU">
              <a:solidFill>
                <a:schemeClr val="bg1"/>
              </a:solidFill>
              <a:latin typeface="Barlow" pitchFamily="2" charset="77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87DB40B-59C5-F910-F5AA-387211D91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0731" y="6906221"/>
            <a:ext cx="7645214" cy="3441296"/>
          </a:xfrm>
        </p:spPr>
        <p:txBody>
          <a:bodyPr vert="horz" lIns="182880" tIns="91440" rIns="182880" bIns="91440" rtlCol="0" anchor="t">
            <a:normAutofit lnSpcReduction="10000"/>
          </a:bodyPr>
          <a:lstStyle/>
          <a:p>
            <a:r>
              <a:rPr lang="en-US" sz="4000" b="1">
                <a:solidFill>
                  <a:schemeClr val="bg1"/>
                </a:solidFill>
                <a:latin typeface="Barlow" pitchFamily="2" charset="77"/>
                <a:cs typeface="Arial"/>
              </a:rPr>
              <a:t>Certification</a:t>
            </a:r>
            <a:br>
              <a:rPr lang="en-US" sz="4000">
                <a:solidFill>
                  <a:schemeClr val="bg1"/>
                </a:solidFill>
                <a:latin typeface="Barlow" pitchFamily="2" charset="77"/>
              </a:rPr>
            </a:br>
            <a:r>
              <a:rPr lang="en-US" sz="4000">
                <a:solidFill>
                  <a:schemeClr val="bg1"/>
                </a:solidFill>
                <a:latin typeface="Barlow" pitchFamily="2" charset="77"/>
                <a:cs typeface="Arial"/>
              </a:rPr>
              <a:t>“Formal recognition that a product or service is in conformity with specific standards or technical specifications”</a:t>
            </a:r>
            <a:endParaRPr lang="en-AU" sz="4000">
              <a:solidFill>
                <a:schemeClr val="bg1"/>
              </a:solidFill>
              <a:latin typeface="Barlow" pitchFamily="2" charset="77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8FBB12-C52E-E35B-6B69-98AEA2206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342650" y="26439274"/>
            <a:ext cx="413575" cy="471924"/>
          </a:xfrm>
        </p:spPr>
        <p:txBody>
          <a:bodyPr/>
          <a:lstStyle/>
          <a:p>
            <a:pPr algn="r" defTabSz="1828800" hangingPunct="1">
              <a:defRPr/>
            </a:pPr>
            <a:fld id="{9929C849-3BC7-4B61-A936-1CFB57B5582E}" type="slidenum">
              <a:rPr lang="en-AU" sz="2400" kern="1200">
                <a:solidFill>
                  <a:srgbClr val="002060"/>
                </a:solidFill>
                <a:latin typeface="Calibri" panose="020F0502020204030204"/>
              </a:rPr>
              <a:pPr algn="r" defTabSz="1828800" hangingPunct="1">
                <a:defRPr/>
              </a:pPr>
              <a:t>8</a:t>
            </a:fld>
            <a:endParaRPr lang="en-AU" sz="2400" kern="120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01FEFF-B6CB-0513-4633-E21A82214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3183" y="2754694"/>
            <a:ext cx="5293774" cy="7319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77D4BF-61B8-F26C-FDD4-4F1B4F5599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36088" y="4332326"/>
            <a:ext cx="4164657" cy="4164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0726CB-3D45-2998-1A74-CA5B2759D866}"/>
              </a:ext>
            </a:extLst>
          </p:cNvPr>
          <p:cNvSpPr txBox="1"/>
          <p:nvPr/>
        </p:nvSpPr>
        <p:spPr>
          <a:xfrm>
            <a:off x="1335179" y="10116684"/>
            <a:ext cx="2710348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AU">
                <a:solidFill>
                  <a:schemeClr val="bg1"/>
                </a:solidFill>
                <a:latin typeface="Barlow" pitchFamily="2" charset="77"/>
                <a:cs typeface="Arial"/>
              </a:rPr>
              <a:t>(ISO/IEC 17000)</a:t>
            </a:r>
          </a:p>
        </p:txBody>
      </p:sp>
    </p:spTree>
    <p:extLst>
      <p:ext uri="{BB962C8B-B14F-4D97-AF65-F5344CB8AC3E}">
        <p14:creationId xmlns:p14="http://schemas.microsoft.com/office/powerpoint/2010/main" val="274685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14F24A92-BAC2-928A-6288-15F4DB65C6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4" b="2634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217A05-6B50-D595-D9DA-5DD09BD4D6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83086" y="2506662"/>
            <a:ext cx="12296259" cy="8702676"/>
          </a:xfrm>
        </p:spPr>
        <p:txBody>
          <a:bodyPr vert="horz" lIns="182880" tIns="91440" rIns="182880" bIns="91440" rtlCol="0" anchor="t">
            <a:normAutofit/>
          </a:bodyPr>
          <a:lstStyle/>
          <a:p>
            <a:pPr marL="0" indent="0">
              <a:buNone/>
            </a:pPr>
            <a:r>
              <a:rPr lang="en-US" kern="100">
                <a:solidFill>
                  <a:schemeClr val="bg1"/>
                </a:solidFill>
                <a:latin typeface="Barlow" pitchFamily="2" charset="77"/>
                <a:ea typeface="Times New Roman" panose="02020603050405020304" pitchFamily="18" charset="0"/>
                <a:cs typeface="Times New Roman"/>
              </a:rPr>
              <a:t>Accreditation standards, such as ISO 17025, are written around </a:t>
            </a:r>
            <a:r>
              <a:rPr lang="en-US" b="1" i="1" kern="100">
                <a:solidFill>
                  <a:schemeClr val="accent3"/>
                </a:solidFill>
                <a:latin typeface="Barlow" pitchFamily="2" charset="77"/>
                <a:ea typeface="Times New Roman" panose="02020603050405020304" pitchFamily="18" charset="0"/>
                <a:cs typeface="Times New Roman"/>
              </a:rPr>
              <a:t>competence</a:t>
            </a:r>
            <a:r>
              <a:rPr lang="en-US" kern="100">
                <a:solidFill>
                  <a:schemeClr val="bg1"/>
                </a:solidFill>
                <a:latin typeface="Barlow" pitchFamily="2" charset="77"/>
                <a:ea typeface="Times New Roman" panose="02020603050405020304" pitchFamily="18" charset="0"/>
                <a:cs typeface="Times New Roman"/>
              </a:rPr>
              <a:t> in the compliance with specific requirements to produce reliable results.</a:t>
            </a:r>
            <a:endParaRPr lang="en-AU" kern="100">
              <a:solidFill>
                <a:schemeClr val="bg1"/>
              </a:solidFill>
              <a:latin typeface="Barlow" pitchFamily="2" charset="77"/>
              <a:ea typeface="Times New Roman" panose="02020603050405020304" pitchFamily="18" charset="0"/>
              <a:cs typeface="Times New Roman"/>
            </a:endParaRPr>
          </a:p>
          <a:p>
            <a:pPr marL="0" indent="0">
              <a:buNone/>
            </a:pP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E7EA75-A86B-A42C-27D0-2BE622C48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006215" y="13076008"/>
            <a:ext cx="359073" cy="379591"/>
          </a:xfrm>
        </p:spPr>
        <p:txBody>
          <a:bodyPr/>
          <a:lstStyle/>
          <a:p>
            <a:fld id="{9929C849-3BC7-4B61-A936-1CFB57B5582E}" type="slidenum">
              <a:rPr lang="en-AU" smtClean="0"/>
              <a:pPr/>
              <a:t>9</a:t>
            </a:fld>
            <a:endParaRPr lang="en-AU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A116FF-3DC7-926D-BB22-2A6860B3A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741" y="2506662"/>
            <a:ext cx="6611645" cy="93865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ADBF35-EC16-8C80-78CC-B70653F461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5235"/>
          <a:stretch/>
        </p:blipFill>
        <p:spPr>
          <a:xfrm>
            <a:off x="1128741" y="6858000"/>
            <a:ext cx="6624801" cy="2734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8326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75AA20F66708449A72109B14240664" ma:contentTypeVersion="16" ma:contentTypeDescription="Create a new document." ma:contentTypeScope="" ma:versionID="479422e1d6eea67480e3d4ceb0fade2d">
  <xsd:schema xmlns:xsd="http://www.w3.org/2001/XMLSchema" xmlns:xs="http://www.w3.org/2001/XMLSchema" xmlns:p="http://schemas.microsoft.com/office/2006/metadata/properties" xmlns:ns2="44a05804-1437-432e-b3f5-44fa62a67942" xmlns:ns3="0af2c21a-6ad2-4413-bf50-f860e8698c3a" xmlns:ns4="8b4a122f-6bc4-499e-a524-780c905b0c45" targetNamespace="http://schemas.microsoft.com/office/2006/metadata/properties" ma:root="true" ma:fieldsID="1aa0d5f144a2b480c98f8dc7496b177c" ns2:_="" ns3:_="" ns4:_="">
    <xsd:import namespace="44a05804-1437-432e-b3f5-44fa62a67942"/>
    <xsd:import namespace="0af2c21a-6ad2-4413-bf50-f860e8698c3a"/>
    <xsd:import namespace="8b4a122f-6bc4-499e-a524-780c905b0c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a05804-1437-432e-b3f5-44fa62a679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bb6403c-8395-4b12-ba3d-d3241e7abe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f2c21a-6ad2-4413-bf50-f860e8698c3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4a122f-6bc4-499e-a524-780c905b0c45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c9a00e8e-a0c1-4238-8d64-632c2a07fb9f}" ma:internalName="TaxCatchAll" ma:showField="CatchAllData" ma:web="0af2c21a-6ad2-4413-bf50-f860e8698c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af2c21a-6ad2-4413-bf50-f860e8698c3a">
      <UserInfo>
        <DisplayName>SharingLinks.643c50d9-6daa-41af-a3b9-9b8f7035115e.Flexible.77922efd-a4d7-486b-bdca-54a921469326</DisplayName>
        <AccountId>32</AccountId>
        <AccountType/>
      </UserInfo>
      <UserInfo>
        <DisplayName>Susan Harry</DisplayName>
        <AccountId>33</AccountId>
        <AccountType/>
      </UserInfo>
      <UserInfo>
        <DisplayName>Tom Skolarikis</DisplayName>
        <AccountId>9</AccountId>
        <AccountType/>
      </UserInfo>
      <UserInfo>
        <DisplayName>Susan Alleyn</DisplayName>
        <AccountId>12</AccountId>
        <AccountType/>
      </UserInfo>
      <UserInfo>
        <DisplayName>Limited Access System Group For List 44a05804-1437-432e-b3f5-44fa62a67942</DisplayName>
        <AccountId>19</AccountId>
        <AccountType/>
      </UserInfo>
      <UserInfo>
        <DisplayName>Michelle Howe</DisplayName>
        <AccountId>77</AccountId>
        <AccountType/>
      </UserInfo>
      <UserInfo>
        <DisplayName>SharingLinks.272f1e52-332b-47d6-bca7-2b4446297d7e.Flexible.fb216f98-e0e7-4505-9f5f-3578ae391b23</DisplayName>
        <AccountId>15</AccountId>
        <AccountType/>
      </UserInfo>
      <UserInfo>
        <DisplayName>SharingLinks.00dc65a8-fb34-4379-b20f-9f7ce023730c.Flexible.85933b24-f808-4750-867c-5c08df13cea5</DisplayName>
        <AccountId>17</AccountId>
        <AccountType/>
      </UserInfo>
      <UserInfo>
        <DisplayName>Nick Di Cresce</DisplayName>
        <AccountId>64</AccountId>
        <AccountType/>
      </UserInfo>
      <UserInfo>
        <DisplayName>Limited Access System Group</DisplayName>
        <AccountId>14</AccountId>
        <AccountType/>
      </UserInfo>
      <UserInfo>
        <DisplayName>SharingLinks.e6c67d6e-a295-4280-ab9c-e3f3960a1bf3.Flexible.da1a5c6a-96c1-4c82-b540-9db40b793e6a</DisplayName>
        <AccountId>51</AccountId>
        <AccountType/>
      </UserInfo>
      <UserInfo>
        <DisplayName>SharingLinks.d19b3ec9-3791-461a-9027-87b5d0793e02.Flexible.3c494788-f2ab-483e-a92f-a03ca8805066</DisplayName>
        <AccountId>110</AccountId>
        <AccountType/>
      </UserInfo>
      <UserInfo>
        <DisplayName>SharingLinks.0ee5c0a0-037f-4a8f-86ca-853c9dc83b55.Flexible.52ac3d58-1d1d-4d50-87d6-3ff293d55484</DisplayName>
        <AccountId>213</AccountId>
        <AccountType/>
      </UserInfo>
      <UserInfo>
        <DisplayName>Melinda Spinks</DisplayName>
        <AccountId>27</AccountId>
        <AccountType/>
      </UserInfo>
      <UserInfo>
        <DisplayName>SharingLinks.71cfb367-bbf0-4f43-bd91-d174324e06d9.Flexible.52ae7741-8fed-47c4-b204-8489227eef77</DisplayName>
        <AccountId>37</AccountId>
        <AccountType/>
      </UserInfo>
      <UserInfo>
        <DisplayName>Jennifer Evans</DisplayName>
        <AccountId>29</AccountId>
        <AccountType/>
      </UserInfo>
      <UserInfo>
        <DisplayName>Shweta Vaghela</DisplayName>
        <AccountId>16</AccountId>
        <AccountType/>
      </UserInfo>
    </SharedWithUsers>
    <lcf76f155ced4ddcb4097134ff3c332f xmlns="44a05804-1437-432e-b3f5-44fa62a67942">
      <Terms xmlns="http://schemas.microsoft.com/office/infopath/2007/PartnerControls"/>
    </lcf76f155ced4ddcb4097134ff3c332f>
    <TaxCatchAll xmlns="8b4a122f-6bc4-499e-a524-780c905b0c45" xsi:nil="true"/>
  </documentManagement>
</p:properties>
</file>

<file path=customXml/itemProps1.xml><?xml version="1.0" encoding="utf-8"?>
<ds:datastoreItem xmlns:ds="http://schemas.openxmlformats.org/officeDocument/2006/customXml" ds:itemID="{BC4D7185-0E43-4C6B-B85F-998A555E1E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362982-9F4A-4992-91CD-C155C27F1F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a05804-1437-432e-b3f5-44fa62a67942"/>
    <ds:schemaRef ds:uri="0af2c21a-6ad2-4413-bf50-f860e8698c3a"/>
    <ds:schemaRef ds:uri="8b4a122f-6bc4-499e-a524-780c905b0c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F622589-FE94-461E-8A20-3B1AD8B61B7A}">
  <ds:schemaRefs>
    <ds:schemaRef ds:uri="http://schemas.microsoft.com/office/2006/metadata/properties"/>
    <ds:schemaRef ds:uri="http://purl.org/dc/terms/"/>
    <ds:schemaRef ds:uri="44a05804-1437-432e-b3f5-44fa62a67942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8b4a122f-6bc4-499e-a524-780c905b0c45"/>
    <ds:schemaRef ds:uri="0af2c21a-6ad2-4413-bf50-f860e8698c3a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291</Words>
  <Application>Microsoft Office PowerPoint</Application>
  <PresentationFormat>Custom</PresentationFormat>
  <Paragraphs>55</Paragraphs>
  <Slides>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standards employed for certification and accreditation are specifically written for those purposes. </vt:lpstr>
      <vt:lpstr>The standards employed for certification and accreditation are specifically written for those purposes.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Joey Choong</dc:creator>
  <cp:lastModifiedBy>Brendan Dunphy</cp:lastModifiedBy>
  <cp:revision>4</cp:revision>
  <cp:lastPrinted>2023-04-12T23:51:07Z</cp:lastPrinted>
  <dcterms:modified xsi:type="dcterms:W3CDTF">2025-12-14T22:58:22Z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0x010100DB75AA20F66708449A72109B14240664</vt:lpwstr>
  </property>
  <property fmtid="{D5CDD505-2E9C-101B-9397-08002B2CF9AE}" pid="3" name="MediaServiceImageTags">
    <vt:lpwstr/>
  </property>
</Properties>
</file>